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8" r:id="rId3"/>
    <p:sldId id="259" r:id="rId4"/>
    <p:sldId id="260" r:id="rId5"/>
    <p:sldId id="268" r:id="rId6"/>
    <p:sldId id="261" r:id="rId7"/>
    <p:sldId id="262" r:id="rId8"/>
    <p:sldId id="263" r:id="rId9"/>
    <p:sldId id="264" r:id="rId10"/>
    <p:sldId id="266" r:id="rId11"/>
    <p:sldId id="267" r:id="rId12"/>
    <p:sldId id="265" r:id="rId13"/>
    <p:sldId id="257" r:id="rId14"/>
  </p:sldIdLst>
  <p:sldSz cx="12192000" cy="6858000"/>
  <p:notesSz cx="6665913" cy="9926638"/>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3" d="100"/>
          <a:sy n="73" d="100"/>
        </p:scale>
        <p:origin x="3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8562" cy="498056"/>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sz="quarter" idx="1"/>
          </p:nvPr>
        </p:nvSpPr>
        <p:spPr>
          <a:xfrm>
            <a:off x="3775808" y="0"/>
            <a:ext cx="2888562" cy="498056"/>
          </a:xfrm>
          <a:prstGeom prst="rect">
            <a:avLst/>
          </a:prstGeom>
        </p:spPr>
        <p:txBody>
          <a:bodyPr vert="horz" lIns="91440" tIns="45720" rIns="91440" bIns="45720" rtlCol="0"/>
          <a:lstStyle>
            <a:lvl1pPr algn="r">
              <a:defRPr sz="1200"/>
            </a:lvl1pPr>
          </a:lstStyle>
          <a:p>
            <a:fld id="{4C6DB442-2F30-4D99-A093-6E1A3D63C703}" type="datetimeFigureOut">
              <a:rPr lang="is-IS" smtClean="0"/>
              <a:t>22.1.2017</a:t>
            </a:fld>
            <a:endParaRPr lang="is-IS"/>
          </a:p>
        </p:txBody>
      </p:sp>
      <p:sp>
        <p:nvSpPr>
          <p:cNvPr id="4" name="Footer Placeholder 3"/>
          <p:cNvSpPr>
            <a:spLocks noGrp="1"/>
          </p:cNvSpPr>
          <p:nvPr>
            <p:ph type="ftr" sz="quarter" idx="2"/>
          </p:nvPr>
        </p:nvSpPr>
        <p:spPr>
          <a:xfrm>
            <a:off x="0" y="9428584"/>
            <a:ext cx="2888562" cy="498055"/>
          </a:xfrm>
          <a:prstGeom prst="rect">
            <a:avLst/>
          </a:prstGeom>
        </p:spPr>
        <p:txBody>
          <a:bodyPr vert="horz" lIns="91440" tIns="45720" rIns="91440" bIns="45720" rtlCol="0" anchor="b"/>
          <a:lstStyle>
            <a:lvl1pPr algn="l">
              <a:defRPr sz="1200"/>
            </a:lvl1pPr>
          </a:lstStyle>
          <a:p>
            <a:endParaRPr lang="is-IS"/>
          </a:p>
        </p:txBody>
      </p:sp>
      <p:sp>
        <p:nvSpPr>
          <p:cNvPr id="5" name="Slide Number Placeholder 4"/>
          <p:cNvSpPr>
            <a:spLocks noGrp="1"/>
          </p:cNvSpPr>
          <p:nvPr>
            <p:ph type="sldNum" sz="quarter" idx="3"/>
          </p:nvPr>
        </p:nvSpPr>
        <p:spPr>
          <a:xfrm>
            <a:off x="3775808" y="9428584"/>
            <a:ext cx="2888562" cy="498055"/>
          </a:xfrm>
          <a:prstGeom prst="rect">
            <a:avLst/>
          </a:prstGeom>
        </p:spPr>
        <p:txBody>
          <a:bodyPr vert="horz" lIns="91440" tIns="45720" rIns="91440" bIns="45720" rtlCol="0" anchor="b"/>
          <a:lstStyle>
            <a:lvl1pPr algn="r">
              <a:defRPr sz="1200"/>
            </a:lvl1pPr>
          </a:lstStyle>
          <a:p>
            <a:fld id="{963A6B71-7338-4989-B553-781EC57678A2}" type="slidenum">
              <a:rPr lang="is-IS" smtClean="0"/>
              <a:t>‹#›</a:t>
            </a:fld>
            <a:endParaRPr lang="is-IS"/>
          </a:p>
        </p:txBody>
      </p:sp>
    </p:spTree>
    <p:extLst>
      <p:ext uri="{BB962C8B-B14F-4D97-AF65-F5344CB8AC3E}">
        <p14:creationId xmlns:p14="http://schemas.microsoft.com/office/powerpoint/2010/main" val="16041092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8562" cy="498056"/>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3775808" y="0"/>
            <a:ext cx="2888562" cy="498056"/>
          </a:xfrm>
          <a:prstGeom prst="rect">
            <a:avLst/>
          </a:prstGeom>
        </p:spPr>
        <p:txBody>
          <a:bodyPr vert="horz" lIns="91440" tIns="45720" rIns="91440" bIns="45720" rtlCol="0"/>
          <a:lstStyle>
            <a:lvl1pPr algn="r">
              <a:defRPr sz="1200"/>
            </a:lvl1pPr>
          </a:lstStyle>
          <a:p>
            <a:fld id="{739AE124-C832-44F4-BC11-8EDF9C33B5C4}" type="datetimeFigureOut">
              <a:rPr lang="is-IS" smtClean="0"/>
              <a:t>22.1.2017</a:t>
            </a:fld>
            <a:endParaRPr lang="is-IS"/>
          </a:p>
        </p:txBody>
      </p:sp>
      <p:sp>
        <p:nvSpPr>
          <p:cNvPr id="4" name="Slide Image Placeholder 3"/>
          <p:cNvSpPr>
            <a:spLocks noGrp="1" noRot="1" noChangeAspect="1"/>
          </p:cNvSpPr>
          <p:nvPr>
            <p:ph type="sldImg" idx="2"/>
          </p:nvPr>
        </p:nvSpPr>
        <p:spPr>
          <a:xfrm>
            <a:off x="355600" y="1241425"/>
            <a:ext cx="5954713" cy="3349625"/>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666592" y="4777194"/>
            <a:ext cx="533273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6" name="Footer Placeholder 5"/>
          <p:cNvSpPr>
            <a:spLocks noGrp="1"/>
          </p:cNvSpPr>
          <p:nvPr>
            <p:ph type="ftr" sz="quarter" idx="4"/>
          </p:nvPr>
        </p:nvSpPr>
        <p:spPr>
          <a:xfrm>
            <a:off x="0" y="9428584"/>
            <a:ext cx="2888562" cy="498055"/>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3775808" y="9428584"/>
            <a:ext cx="2888562" cy="498055"/>
          </a:xfrm>
          <a:prstGeom prst="rect">
            <a:avLst/>
          </a:prstGeom>
        </p:spPr>
        <p:txBody>
          <a:bodyPr vert="horz" lIns="91440" tIns="45720" rIns="91440" bIns="45720" rtlCol="0" anchor="b"/>
          <a:lstStyle>
            <a:lvl1pPr algn="r">
              <a:defRPr sz="1200"/>
            </a:lvl1pPr>
          </a:lstStyle>
          <a:p>
            <a:fld id="{E80C8315-3762-441D-A9C2-97C498ED9B8E}" type="slidenum">
              <a:rPr lang="is-IS" smtClean="0"/>
              <a:t>‹#›</a:t>
            </a:fld>
            <a:endParaRPr lang="is-IS"/>
          </a:p>
        </p:txBody>
      </p:sp>
    </p:spTree>
    <p:extLst>
      <p:ext uri="{BB962C8B-B14F-4D97-AF65-F5344CB8AC3E}">
        <p14:creationId xmlns:p14="http://schemas.microsoft.com/office/powerpoint/2010/main" val="3643369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a:p>
        </p:txBody>
      </p:sp>
      <p:sp>
        <p:nvSpPr>
          <p:cNvPr id="4" name="Slide Number Placeholder 3"/>
          <p:cNvSpPr>
            <a:spLocks noGrp="1"/>
          </p:cNvSpPr>
          <p:nvPr>
            <p:ph type="sldNum" sz="quarter" idx="10"/>
          </p:nvPr>
        </p:nvSpPr>
        <p:spPr/>
        <p:txBody>
          <a:bodyPr/>
          <a:lstStyle/>
          <a:p>
            <a:fld id="{E80C8315-3762-441D-A9C2-97C498ED9B8E}" type="slidenum">
              <a:rPr lang="is-IS" smtClean="0"/>
              <a:t>2</a:t>
            </a:fld>
            <a:endParaRPr lang="is-IS"/>
          </a:p>
        </p:txBody>
      </p:sp>
    </p:spTree>
    <p:extLst>
      <p:ext uri="{BB962C8B-B14F-4D97-AF65-F5344CB8AC3E}">
        <p14:creationId xmlns:p14="http://schemas.microsoft.com/office/powerpoint/2010/main" val="27115221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a:p>
        </p:txBody>
      </p:sp>
      <p:sp>
        <p:nvSpPr>
          <p:cNvPr id="4" name="Slide Number Placeholder 3"/>
          <p:cNvSpPr>
            <a:spLocks noGrp="1"/>
          </p:cNvSpPr>
          <p:nvPr>
            <p:ph type="sldNum" sz="quarter" idx="10"/>
          </p:nvPr>
        </p:nvSpPr>
        <p:spPr/>
        <p:txBody>
          <a:bodyPr/>
          <a:lstStyle/>
          <a:p>
            <a:fld id="{E80C8315-3762-441D-A9C2-97C498ED9B8E}" type="slidenum">
              <a:rPr lang="is-IS" smtClean="0"/>
              <a:t>11</a:t>
            </a:fld>
            <a:endParaRPr lang="is-IS"/>
          </a:p>
        </p:txBody>
      </p:sp>
    </p:spTree>
    <p:extLst>
      <p:ext uri="{BB962C8B-B14F-4D97-AF65-F5344CB8AC3E}">
        <p14:creationId xmlns:p14="http://schemas.microsoft.com/office/powerpoint/2010/main" val="6655695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a:p>
        </p:txBody>
      </p:sp>
      <p:sp>
        <p:nvSpPr>
          <p:cNvPr id="4" name="Slide Number Placeholder 3"/>
          <p:cNvSpPr>
            <a:spLocks noGrp="1"/>
          </p:cNvSpPr>
          <p:nvPr>
            <p:ph type="sldNum" sz="quarter" idx="10"/>
          </p:nvPr>
        </p:nvSpPr>
        <p:spPr/>
        <p:txBody>
          <a:bodyPr/>
          <a:lstStyle/>
          <a:p>
            <a:fld id="{E80C8315-3762-441D-A9C2-97C498ED9B8E}" type="slidenum">
              <a:rPr lang="is-IS" smtClean="0"/>
              <a:t>12</a:t>
            </a:fld>
            <a:endParaRPr lang="is-IS"/>
          </a:p>
        </p:txBody>
      </p:sp>
    </p:spTree>
    <p:extLst>
      <p:ext uri="{BB962C8B-B14F-4D97-AF65-F5344CB8AC3E}">
        <p14:creationId xmlns:p14="http://schemas.microsoft.com/office/powerpoint/2010/main" val="4182061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a:p>
        </p:txBody>
      </p:sp>
      <p:sp>
        <p:nvSpPr>
          <p:cNvPr id="4" name="Slide Number Placeholder 3"/>
          <p:cNvSpPr>
            <a:spLocks noGrp="1"/>
          </p:cNvSpPr>
          <p:nvPr>
            <p:ph type="sldNum" sz="quarter" idx="10"/>
          </p:nvPr>
        </p:nvSpPr>
        <p:spPr/>
        <p:txBody>
          <a:bodyPr/>
          <a:lstStyle/>
          <a:p>
            <a:fld id="{E80C8315-3762-441D-A9C2-97C498ED9B8E}" type="slidenum">
              <a:rPr lang="is-IS" smtClean="0"/>
              <a:t>3</a:t>
            </a:fld>
            <a:endParaRPr lang="is-IS"/>
          </a:p>
        </p:txBody>
      </p:sp>
    </p:spTree>
    <p:extLst>
      <p:ext uri="{BB962C8B-B14F-4D97-AF65-F5344CB8AC3E}">
        <p14:creationId xmlns:p14="http://schemas.microsoft.com/office/powerpoint/2010/main" val="3791863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a:p>
        </p:txBody>
      </p:sp>
      <p:sp>
        <p:nvSpPr>
          <p:cNvPr id="4" name="Slide Number Placeholder 3"/>
          <p:cNvSpPr>
            <a:spLocks noGrp="1"/>
          </p:cNvSpPr>
          <p:nvPr>
            <p:ph type="sldNum" sz="quarter" idx="10"/>
          </p:nvPr>
        </p:nvSpPr>
        <p:spPr/>
        <p:txBody>
          <a:bodyPr/>
          <a:lstStyle/>
          <a:p>
            <a:fld id="{E80C8315-3762-441D-A9C2-97C498ED9B8E}" type="slidenum">
              <a:rPr lang="is-IS" smtClean="0"/>
              <a:t>4</a:t>
            </a:fld>
            <a:endParaRPr lang="is-IS"/>
          </a:p>
        </p:txBody>
      </p:sp>
    </p:spTree>
    <p:extLst>
      <p:ext uri="{BB962C8B-B14F-4D97-AF65-F5344CB8AC3E}">
        <p14:creationId xmlns:p14="http://schemas.microsoft.com/office/powerpoint/2010/main" val="2555128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a:p>
        </p:txBody>
      </p:sp>
      <p:sp>
        <p:nvSpPr>
          <p:cNvPr id="4" name="Slide Number Placeholder 3"/>
          <p:cNvSpPr>
            <a:spLocks noGrp="1"/>
          </p:cNvSpPr>
          <p:nvPr>
            <p:ph type="sldNum" sz="quarter" idx="10"/>
          </p:nvPr>
        </p:nvSpPr>
        <p:spPr/>
        <p:txBody>
          <a:bodyPr/>
          <a:lstStyle/>
          <a:p>
            <a:fld id="{E80C8315-3762-441D-A9C2-97C498ED9B8E}" type="slidenum">
              <a:rPr lang="is-IS" smtClean="0"/>
              <a:t>5</a:t>
            </a:fld>
            <a:endParaRPr lang="is-IS"/>
          </a:p>
        </p:txBody>
      </p:sp>
    </p:spTree>
    <p:extLst>
      <p:ext uri="{BB962C8B-B14F-4D97-AF65-F5344CB8AC3E}">
        <p14:creationId xmlns:p14="http://schemas.microsoft.com/office/powerpoint/2010/main" val="1171648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a:p>
        </p:txBody>
      </p:sp>
      <p:sp>
        <p:nvSpPr>
          <p:cNvPr id="4" name="Slide Number Placeholder 3"/>
          <p:cNvSpPr>
            <a:spLocks noGrp="1"/>
          </p:cNvSpPr>
          <p:nvPr>
            <p:ph type="sldNum" sz="quarter" idx="10"/>
          </p:nvPr>
        </p:nvSpPr>
        <p:spPr/>
        <p:txBody>
          <a:bodyPr/>
          <a:lstStyle/>
          <a:p>
            <a:fld id="{E80C8315-3762-441D-A9C2-97C498ED9B8E}" type="slidenum">
              <a:rPr lang="is-IS" smtClean="0"/>
              <a:t>6</a:t>
            </a:fld>
            <a:endParaRPr lang="is-IS"/>
          </a:p>
        </p:txBody>
      </p:sp>
    </p:spTree>
    <p:extLst>
      <p:ext uri="{BB962C8B-B14F-4D97-AF65-F5344CB8AC3E}">
        <p14:creationId xmlns:p14="http://schemas.microsoft.com/office/powerpoint/2010/main" val="1760533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a:p>
        </p:txBody>
      </p:sp>
      <p:sp>
        <p:nvSpPr>
          <p:cNvPr id="4" name="Slide Number Placeholder 3"/>
          <p:cNvSpPr>
            <a:spLocks noGrp="1"/>
          </p:cNvSpPr>
          <p:nvPr>
            <p:ph type="sldNum" sz="quarter" idx="10"/>
          </p:nvPr>
        </p:nvSpPr>
        <p:spPr/>
        <p:txBody>
          <a:bodyPr/>
          <a:lstStyle/>
          <a:p>
            <a:fld id="{E80C8315-3762-441D-A9C2-97C498ED9B8E}" type="slidenum">
              <a:rPr lang="is-IS" smtClean="0"/>
              <a:t>7</a:t>
            </a:fld>
            <a:endParaRPr lang="is-IS"/>
          </a:p>
        </p:txBody>
      </p:sp>
    </p:spTree>
    <p:extLst>
      <p:ext uri="{BB962C8B-B14F-4D97-AF65-F5344CB8AC3E}">
        <p14:creationId xmlns:p14="http://schemas.microsoft.com/office/powerpoint/2010/main" val="3238373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a:p>
        </p:txBody>
      </p:sp>
      <p:sp>
        <p:nvSpPr>
          <p:cNvPr id="4" name="Slide Number Placeholder 3"/>
          <p:cNvSpPr>
            <a:spLocks noGrp="1"/>
          </p:cNvSpPr>
          <p:nvPr>
            <p:ph type="sldNum" sz="quarter" idx="10"/>
          </p:nvPr>
        </p:nvSpPr>
        <p:spPr/>
        <p:txBody>
          <a:bodyPr/>
          <a:lstStyle/>
          <a:p>
            <a:fld id="{E80C8315-3762-441D-A9C2-97C498ED9B8E}" type="slidenum">
              <a:rPr lang="is-IS" smtClean="0"/>
              <a:t>8</a:t>
            </a:fld>
            <a:endParaRPr lang="is-IS"/>
          </a:p>
        </p:txBody>
      </p:sp>
    </p:spTree>
    <p:extLst>
      <p:ext uri="{BB962C8B-B14F-4D97-AF65-F5344CB8AC3E}">
        <p14:creationId xmlns:p14="http://schemas.microsoft.com/office/powerpoint/2010/main" val="2944437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a:p>
        </p:txBody>
      </p:sp>
      <p:sp>
        <p:nvSpPr>
          <p:cNvPr id="4" name="Slide Number Placeholder 3"/>
          <p:cNvSpPr>
            <a:spLocks noGrp="1"/>
          </p:cNvSpPr>
          <p:nvPr>
            <p:ph type="sldNum" sz="quarter" idx="10"/>
          </p:nvPr>
        </p:nvSpPr>
        <p:spPr/>
        <p:txBody>
          <a:bodyPr/>
          <a:lstStyle/>
          <a:p>
            <a:fld id="{E80C8315-3762-441D-A9C2-97C498ED9B8E}" type="slidenum">
              <a:rPr lang="is-IS" smtClean="0"/>
              <a:t>9</a:t>
            </a:fld>
            <a:endParaRPr lang="is-IS"/>
          </a:p>
        </p:txBody>
      </p:sp>
    </p:spTree>
    <p:extLst>
      <p:ext uri="{BB962C8B-B14F-4D97-AF65-F5344CB8AC3E}">
        <p14:creationId xmlns:p14="http://schemas.microsoft.com/office/powerpoint/2010/main" val="129080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a:p>
        </p:txBody>
      </p:sp>
      <p:sp>
        <p:nvSpPr>
          <p:cNvPr id="4" name="Slide Number Placeholder 3"/>
          <p:cNvSpPr>
            <a:spLocks noGrp="1"/>
          </p:cNvSpPr>
          <p:nvPr>
            <p:ph type="sldNum" sz="quarter" idx="10"/>
          </p:nvPr>
        </p:nvSpPr>
        <p:spPr/>
        <p:txBody>
          <a:bodyPr/>
          <a:lstStyle/>
          <a:p>
            <a:fld id="{E80C8315-3762-441D-A9C2-97C498ED9B8E}" type="slidenum">
              <a:rPr lang="is-IS" smtClean="0"/>
              <a:t>10</a:t>
            </a:fld>
            <a:endParaRPr lang="is-IS"/>
          </a:p>
        </p:txBody>
      </p:sp>
    </p:spTree>
    <p:extLst>
      <p:ext uri="{BB962C8B-B14F-4D97-AF65-F5344CB8AC3E}">
        <p14:creationId xmlns:p14="http://schemas.microsoft.com/office/powerpoint/2010/main" val="3911636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s-I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s-IS"/>
          </a:p>
        </p:txBody>
      </p:sp>
      <p:sp>
        <p:nvSpPr>
          <p:cNvPr id="4" name="Date Placeholder 3"/>
          <p:cNvSpPr>
            <a:spLocks noGrp="1"/>
          </p:cNvSpPr>
          <p:nvPr>
            <p:ph type="dt" sz="half" idx="10"/>
          </p:nvPr>
        </p:nvSpPr>
        <p:spPr/>
        <p:txBody>
          <a:bodyPr/>
          <a:lstStyle/>
          <a:p>
            <a:fld id="{ABA5DCFD-7AD0-4A7B-96DC-70D997618017}" type="datetimeFigureOut">
              <a:rPr lang="is-IS" smtClean="0"/>
              <a:t>22.1.2017</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ADE21CC5-658C-4D36-8060-C0910477EA0B}" type="slidenum">
              <a:rPr lang="is-IS" smtClean="0"/>
              <a:t>‹#›</a:t>
            </a:fld>
            <a:endParaRPr lang="is-IS"/>
          </a:p>
        </p:txBody>
      </p:sp>
    </p:spTree>
    <p:extLst>
      <p:ext uri="{BB962C8B-B14F-4D97-AF65-F5344CB8AC3E}">
        <p14:creationId xmlns:p14="http://schemas.microsoft.com/office/powerpoint/2010/main" val="419828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ABA5DCFD-7AD0-4A7B-96DC-70D997618017}" type="datetimeFigureOut">
              <a:rPr lang="is-IS" smtClean="0"/>
              <a:t>22.1.2017</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ADE21CC5-658C-4D36-8060-C0910477EA0B}" type="slidenum">
              <a:rPr lang="is-IS" smtClean="0"/>
              <a:t>‹#›</a:t>
            </a:fld>
            <a:endParaRPr lang="is-IS"/>
          </a:p>
        </p:txBody>
      </p:sp>
    </p:spTree>
    <p:extLst>
      <p:ext uri="{BB962C8B-B14F-4D97-AF65-F5344CB8AC3E}">
        <p14:creationId xmlns:p14="http://schemas.microsoft.com/office/powerpoint/2010/main" val="3744593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s-I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ABA5DCFD-7AD0-4A7B-96DC-70D997618017}" type="datetimeFigureOut">
              <a:rPr lang="is-IS" smtClean="0"/>
              <a:t>22.1.2017</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ADE21CC5-658C-4D36-8060-C0910477EA0B}" type="slidenum">
              <a:rPr lang="is-IS" smtClean="0"/>
              <a:t>‹#›</a:t>
            </a:fld>
            <a:endParaRPr lang="is-IS"/>
          </a:p>
        </p:txBody>
      </p:sp>
    </p:spTree>
    <p:extLst>
      <p:ext uri="{BB962C8B-B14F-4D97-AF65-F5344CB8AC3E}">
        <p14:creationId xmlns:p14="http://schemas.microsoft.com/office/powerpoint/2010/main" val="1762868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ABA5DCFD-7AD0-4A7B-96DC-70D997618017}" type="datetimeFigureOut">
              <a:rPr lang="is-IS" smtClean="0"/>
              <a:t>22.1.2017</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ADE21CC5-658C-4D36-8060-C0910477EA0B}" type="slidenum">
              <a:rPr lang="is-IS" smtClean="0"/>
              <a:t>‹#›</a:t>
            </a:fld>
            <a:endParaRPr lang="is-IS"/>
          </a:p>
        </p:txBody>
      </p:sp>
    </p:spTree>
    <p:extLst>
      <p:ext uri="{BB962C8B-B14F-4D97-AF65-F5344CB8AC3E}">
        <p14:creationId xmlns:p14="http://schemas.microsoft.com/office/powerpoint/2010/main" val="3729402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s-I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A5DCFD-7AD0-4A7B-96DC-70D997618017}" type="datetimeFigureOut">
              <a:rPr lang="is-IS" smtClean="0"/>
              <a:t>22.1.2017</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ADE21CC5-658C-4D36-8060-C0910477EA0B}" type="slidenum">
              <a:rPr lang="is-IS" smtClean="0"/>
              <a:t>‹#›</a:t>
            </a:fld>
            <a:endParaRPr lang="is-IS"/>
          </a:p>
        </p:txBody>
      </p:sp>
    </p:spTree>
    <p:extLst>
      <p:ext uri="{BB962C8B-B14F-4D97-AF65-F5344CB8AC3E}">
        <p14:creationId xmlns:p14="http://schemas.microsoft.com/office/powerpoint/2010/main" val="1562318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Date Placeholder 4"/>
          <p:cNvSpPr>
            <a:spLocks noGrp="1"/>
          </p:cNvSpPr>
          <p:nvPr>
            <p:ph type="dt" sz="half" idx="10"/>
          </p:nvPr>
        </p:nvSpPr>
        <p:spPr/>
        <p:txBody>
          <a:bodyPr/>
          <a:lstStyle/>
          <a:p>
            <a:fld id="{ABA5DCFD-7AD0-4A7B-96DC-70D997618017}" type="datetimeFigureOut">
              <a:rPr lang="is-IS" smtClean="0"/>
              <a:t>22.1.2017</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ADE21CC5-658C-4D36-8060-C0910477EA0B}" type="slidenum">
              <a:rPr lang="is-IS" smtClean="0"/>
              <a:t>‹#›</a:t>
            </a:fld>
            <a:endParaRPr lang="is-IS"/>
          </a:p>
        </p:txBody>
      </p:sp>
    </p:spTree>
    <p:extLst>
      <p:ext uri="{BB962C8B-B14F-4D97-AF65-F5344CB8AC3E}">
        <p14:creationId xmlns:p14="http://schemas.microsoft.com/office/powerpoint/2010/main" val="4178053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s-I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7" name="Date Placeholder 6"/>
          <p:cNvSpPr>
            <a:spLocks noGrp="1"/>
          </p:cNvSpPr>
          <p:nvPr>
            <p:ph type="dt" sz="half" idx="10"/>
          </p:nvPr>
        </p:nvSpPr>
        <p:spPr/>
        <p:txBody>
          <a:bodyPr/>
          <a:lstStyle/>
          <a:p>
            <a:fld id="{ABA5DCFD-7AD0-4A7B-96DC-70D997618017}" type="datetimeFigureOut">
              <a:rPr lang="is-IS" smtClean="0"/>
              <a:t>22.1.2017</a:t>
            </a:fld>
            <a:endParaRPr lang="is-IS"/>
          </a:p>
        </p:txBody>
      </p:sp>
      <p:sp>
        <p:nvSpPr>
          <p:cNvPr id="8" name="Footer Placeholder 7"/>
          <p:cNvSpPr>
            <a:spLocks noGrp="1"/>
          </p:cNvSpPr>
          <p:nvPr>
            <p:ph type="ftr" sz="quarter" idx="11"/>
          </p:nvPr>
        </p:nvSpPr>
        <p:spPr/>
        <p:txBody>
          <a:bodyPr/>
          <a:lstStyle/>
          <a:p>
            <a:endParaRPr lang="is-IS"/>
          </a:p>
        </p:txBody>
      </p:sp>
      <p:sp>
        <p:nvSpPr>
          <p:cNvPr id="9" name="Slide Number Placeholder 8"/>
          <p:cNvSpPr>
            <a:spLocks noGrp="1"/>
          </p:cNvSpPr>
          <p:nvPr>
            <p:ph type="sldNum" sz="quarter" idx="12"/>
          </p:nvPr>
        </p:nvSpPr>
        <p:spPr/>
        <p:txBody>
          <a:bodyPr/>
          <a:lstStyle/>
          <a:p>
            <a:fld id="{ADE21CC5-658C-4D36-8060-C0910477EA0B}" type="slidenum">
              <a:rPr lang="is-IS" smtClean="0"/>
              <a:t>‹#›</a:t>
            </a:fld>
            <a:endParaRPr lang="is-IS"/>
          </a:p>
        </p:txBody>
      </p:sp>
    </p:spTree>
    <p:extLst>
      <p:ext uri="{BB962C8B-B14F-4D97-AF65-F5344CB8AC3E}">
        <p14:creationId xmlns:p14="http://schemas.microsoft.com/office/powerpoint/2010/main" val="2714535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Date Placeholder 2"/>
          <p:cNvSpPr>
            <a:spLocks noGrp="1"/>
          </p:cNvSpPr>
          <p:nvPr>
            <p:ph type="dt" sz="half" idx="10"/>
          </p:nvPr>
        </p:nvSpPr>
        <p:spPr/>
        <p:txBody>
          <a:bodyPr/>
          <a:lstStyle/>
          <a:p>
            <a:fld id="{ABA5DCFD-7AD0-4A7B-96DC-70D997618017}" type="datetimeFigureOut">
              <a:rPr lang="is-IS" smtClean="0"/>
              <a:t>22.1.2017</a:t>
            </a:fld>
            <a:endParaRPr lang="is-IS"/>
          </a:p>
        </p:txBody>
      </p:sp>
      <p:sp>
        <p:nvSpPr>
          <p:cNvPr id="4" name="Footer Placeholder 3"/>
          <p:cNvSpPr>
            <a:spLocks noGrp="1"/>
          </p:cNvSpPr>
          <p:nvPr>
            <p:ph type="ftr" sz="quarter" idx="11"/>
          </p:nvPr>
        </p:nvSpPr>
        <p:spPr/>
        <p:txBody>
          <a:bodyPr/>
          <a:lstStyle/>
          <a:p>
            <a:endParaRPr lang="is-IS"/>
          </a:p>
        </p:txBody>
      </p:sp>
      <p:sp>
        <p:nvSpPr>
          <p:cNvPr id="5" name="Slide Number Placeholder 4"/>
          <p:cNvSpPr>
            <a:spLocks noGrp="1"/>
          </p:cNvSpPr>
          <p:nvPr>
            <p:ph type="sldNum" sz="quarter" idx="12"/>
          </p:nvPr>
        </p:nvSpPr>
        <p:spPr/>
        <p:txBody>
          <a:bodyPr/>
          <a:lstStyle/>
          <a:p>
            <a:fld id="{ADE21CC5-658C-4D36-8060-C0910477EA0B}" type="slidenum">
              <a:rPr lang="is-IS" smtClean="0"/>
              <a:t>‹#›</a:t>
            </a:fld>
            <a:endParaRPr lang="is-IS"/>
          </a:p>
        </p:txBody>
      </p:sp>
    </p:spTree>
    <p:extLst>
      <p:ext uri="{BB962C8B-B14F-4D97-AF65-F5344CB8AC3E}">
        <p14:creationId xmlns:p14="http://schemas.microsoft.com/office/powerpoint/2010/main" val="3657026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A5DCFD-7AD0-4A7B-96DC-70D997618017}" type="datetimeFigureOut">
              <a:rPr lang="is-IS" smtClean="0"/>
              <a:t>22.1.2017</a:t>
            </a:fld>
            <a:endParaRPr lang="is-IS"/>
          </a:p>
        </p:txBody>
      </p:sp>
      <p:sp>
        <p:nvSpPr>
          <p:cNvPr id="3" name="Footer Placeholder 2"/>
          <p:cNvSpPr>
            <a:spLocks noGrp="1"/>
          </p:cNvSpPr>
          <p:nvPr>
            <p:ph type="ftr" sz="quarter" idx="11"/>
          </p:nvPr>
        </p:nvSpPr>
        <p:spPr/>
        <p:txBody>
          <a:bodyPr/>
          <a:lstStyle/>
          <a:p>
            <a:endParaRPr lang="is-IS"/>
          </a:p>
        </p:txBody>
      </p:sp>
      <p:sp>
        <p:nvSpPr>
          <p:cNvPr id="4" name="Slide Number Placeholder 3"/>
          <p:cNvSpPr>
            <a:spLocks noGrp="1"/>
          </p:cNvSpPr>
          <p:nvPr>
            <p:ph type="sldNum" sz="quarter" idx="12"/>
          </p:nvPr>
        </p:nvSpPr>
        <p:spPr/>
        <p:txBody>
          <a:bodyPr/>
          <a:lstStyle/>
          <a:p>
            <a:fld id="{ADE21CC5-658C-4D36-8060-C0910477EA0B}" type="slidenum">
              <a:rPr lang="is-IS" smtClean="0"/>
              <a:t>‹#›</a:t>
            </a:fld>
            <a:endParaRPr lang="is-IS"/>
          </a:p>
        </p:txBody>
      </p:sp>
    </p:spTree>
    <p:extLst>
      <p:ext uri="{BB962C8B-B14F-4D97-AF65-F5344CB8AC3E}">
        <p14:creationId xmlns:p14="http://schemas.microsoft.com/office/powerpoint/2010/main" val="1421651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s-I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A5DCFD-7AD0-4A7B-96DC-70D997618017}" type="datetimeFigureOut">
              <a:rPr lang="is-IS" smtClean="0"/>
              <a:t>22.1.2017</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ADE21CC5-658C-4D36-8060-C0910477EA0B}" type="slidenum">
              <a:rPr lang="is-IS" smtClean="0"/>
              <a:t>‹#›</a:t>
            </a:fld>
            <a:endParaRPr lang="is-IS"/>
          </a:p>
        </p:txBody>
      </p:sp>
    </p:spTree>
    <p:extLst>
      <p:ext uri="{BB962C8B-B14F-4D97-AF65-F5344CB8AC3E}">
        <p14:creationId xmlns:p14="http://schemas.microsoft.com/office/powerpoint/2010/main" val="4143648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s-I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s-I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A5DCFD-7AD0-4A7B-96DC-70D997618017}" type="datetimeFigureOut">
              <a:rPr lang="is-IS" smtClean="0"/>
              <a:t>22.1.2017</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ADE21CC5-658C-4D36-8060-C0910477EA0B}" type="slidenum">
              <a:rPr lang="is-IS" smtClean="0"/>
              <a:t>‹#›</a:t>
            </a:fld>
            <a:endParaRPr lang="is-IS"/>
          </a:p>
        </p:txBody>
      </p:sp>
    </p:spTree>
    <p:extLst>
      <p:ext uri="{BB962C8B-B14F-4D97-AF65-F5344CB8AC3E}">
        <p14:creationId xmlns:p14="http://schemas.microsoft.com/office/powerpoint/2010/main" val="452204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s-I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A5DCFD-7AD0-4A7B-96DC-70D997618017}" type="datetimeFigureOut">
              <a:rPr lang="is-IS" smtClean="0"/>
              <a:t>22.1.2017</a:t>
            </a:fld>
            <a:endParaRPr lang="is-I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s-I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E21CC5-658C-4D36-8060-C0910477EA0B}" type="slidenum">
              <a:rPr lang="is-IS" smtClean="0"/>
              <a:t>‹#›</a:t>
            </a:fld>
            <a:endParaRPr lang="is-IS"/>
          </a:p>
        </p:txBody>
      </p:sp>
    </p:spTree>
    <p:extLst>
      <p:ext uri="{BB962C8B-B14F-4D97-AF65-F5344CB8AC3E}">
        <p14:creationId xmlns:p14="http://schemas.microsoft.com/office/powerpoint/2010/main" val="3949360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0117" y="2204427"/>
            <a:ext cx="9144000" cy="2387600"/>
          </a:xfrm>
        </p:spPr>
        <p:txBody>
          <a:bodyPr/>
          <a:lstStyle/>
          <a:p>
            <a:r>
              <a:rPr lang="is-IS" dirty="0" smtClean="0"/>
              <a:t>Hæstaréttardómur um fasteignamat vatnsréttinda</a:t>
            </a:r>
            <a:endParaRPr lang="is-IS" dirty="0"/>
          </a:p>
        </p:txBody>
      </p:sp>
      <p:sp>
        <p:nvSpPr>
          <p:cNvPr id="3" name="Subtitle 2"/>
          <p:cNvSpPr>
            <a:spLocks noGrp="1"/>
          </p:cNvSpPr>
          <p:nvPr>
            <p:ph type="subTitle" idx="1"/>
          </p:nvPr>
        </p:nvSpPr>
        <p:spPr>
          <a:xfrm>
            <a:off x="1400117" y="4883075"/>
            <a:ext cx="9144000" cy="1655762"/>
          </a:xfrm>
        </p:spPr>
        <p:txBody>
          <a:bodyPr>
            <a:normAutofit lnSpcReduction="10000"/>
          </a:bodyPr>
          <a:lstStyle/>
          <a:p>
            <a:r>
              <a:rPr lang="is-IS" dirty="0" smtClean="0"/>
              <a:t>Hæstaréttarmál nr. 22/2015</a:t>
            </a:r>
          </a:p>
          <a:p>
            <a:r>
              <a:rPr lang="is-IS" dirty="0" smtClean="0"/>
              <a:t>Staða mála og fordæmisgildi</a:t>
            </a:r>
          </a:p>
          <a:p>
            <a:endParaRPr lang="is-IS" dirty="0"/>
          </a:p>
          <a:p>
            <a:r>
              <a:rPr lang="is-IS" dirty="0" smtClean="0"/>
              <a:t>Samtök orkusveitarfélaga 15. </a:t>
            </a:r>
            <a:r>
              <a:rPr lang="is-IS" dirty="0" err="1" smtClean="0"/>
              <a:t>okt</a:t>
            </a:r>
            <a:r>
              <a:rPr lang="is-IS" dirty="0" smtClean="0"/>
              <a:t> 2015 – Jón Jónsson hrl.</a:t>
            </a:r>
          </a:p>
          <a:p>
            <a:endParaRPr lang="is-IS" dirty="0"/>
          </a:p>
        </p:txBody>
      </p:sp>
      <p:grpSp>
        <p:nvGrpSpPr>
          <p:cNvPr id="4" name="Group 3"/>
          <p:cNvGrpSpPr/>
          <p:nvPr/>
        </p:nvGrpSpPr>
        <p:grpSpPr>
          <a:xfrm>
            <a:off x="4078864" y="922799"/>
            <a:ext cx="3786506" cy="1807845"/>
            <a:chOff x="0" y="0"/>
            <a:chExt cx="3786670" cy="1808241"/>
          </a:xfrm>
        </p:grpSpPr>
        <p:sp>
          <p:nvSpPr>
            <p:cNvPr id="5" name="Shape 14"/>
            <p:cNvSpPr/>
            <p:nvPr/>
          </p:nvSpPr>
          <p:spPr>
            <a:xfrm>
              <a:off x="0" y="0"/>
              <a:ext cx="1651851" cy="1807566"/>
            </a:xfrm>
            <a:custGeom>
              <a:avLst/>
              <a:gdLst/>
              <a:ahLst/>
              <a:cxnLst/>
              <a:rect l="0" t="0" r="0" b="0"/>
              <a:pathLst>
                <a:path w="1651851" h="1807566">
                  <a:moveTo>
                    <a:pt x="938543" y="0"/>
                  </a:moveTo>
                  <a:cubicBezTo>
                    <a:pt x="966470" y="7544"/>
                    <a:pt x="1048042" y="38126"/>
                    <a:pt x="1183272" y="91783"/>
                  </a:cubicBezTo>
                  <a:cubicBezTo>
                    <a:pt x="1283106" y="131496"/>
                    <a:pt x="1367371" y="151359"/>
                    <a:pt x="1436078" y="151359"/>
                  </a:cubicBezTo>
                  <a:cubicBezTo>
                    <a:pt x="1480084" y="151359"/>
                    <a:pt x="1510157" y="139573"/>
                    <a:pt x="1526273" y="115951"/>
                  </a:cubicBezTo>
                  <a:cubicBezTo>
                    <a:pt x="1548791" y="82664"/>
                    <a:pt x="1568120" y="62268"/>
                    <a:pt x="1584223" y="54750"/>
                  </a:cubicBezTo>
                  <a:lnTo>
                    <a:pt x="1617993" y="64427"/>
                  </a:lnTo>
                  <a:cubicBezTo>
                    <a:pt x="1533207" y="130988"/>
                    <a:pt x="1471511" y="176593"/>
                    <a:pt x="1432878" y="201257"/>
                  </a:cubicBezTo>
                  <a:cubicBezTo>
                    <a:pt x="1342695" y="259245"/>
                    <a:pt x="1274509" y="288227"/>
                    <a:pt x="1228369" y="288227"/>
                  </a:cubicBezTo>
                  <a:cubicBezTo>
                    <a:pt x="1158596" y="288227"/>
                    <a:pt x="1080275" y="269977"/>
                    <a:pt x="993292" y="233477"/>
                  </a:cubicBezTo>
                  <a:cubicBezTo>
                    <a:pt x="968616" y="222758"/>
                    <a:pt x="895591" y="186258"/>
                    <a:pt x="774281" y="123990"/>
                  </a:cubicBezTo>
                  <a:cubicBezTo>
                    <a:pt x="737794" y="127203"/>
                    <a:pt x="708812" y="149238"/>
                    <a:pt x="687349" y="190005"/>
                  </a:cubicBezTo>
                  <a:cubicBezTo>
                    <a:pt x="669125" y="225438"/>
                    <a:pt x="659994" y="263005"/>
                    <a:pt x="659994" y="302717"/>
                  </a:cubicBezTo>
                  <a:cubicBezTo>
                    <a:pt x="659994" y="393954"/>
                    <a:pt x="679831" y="468008"/>
                    <a:pt x="719569" y="524929"/>
                  </a:cubicBezTo>
                  <a:cubicBezTo>
                    <a:pt x="764667" y="591490"/>
                    <a:pt x="830656" y="624751"/>
                    <a:pt x="917588" y="624751"/>
                  </a:cubicBezTo>
                  <a:cubicBezTo>
                    <a:pt x="958380" y="624751"/>
                    <a:pt x="1028141" y="593090"/>
                    <a:pt x="1126947" y="529743"/>
                  </a:cubicBezTo>
                  <a:cubicBezTo>
                    <a:pt x="1225690" y="466420"/>
                    <a:pt x="1299235" y="434734"/>
                    <a:pt x="1347534" y="434734"/>
                  </a:cubicBezTo>
                  <a:cubicBezTo>
                    <a:pt x="1423708" y="434734"/>
                    <a:pt x="1493520" y="463194"/>
                    <a:pt x="1556830" y="520078"/>
                  </a:cubicBezTo>
                  <a:cubicBezTo>
                    <a:pt x="1620152" y="576974"/>
                    <a:pt x="1651851" y="642988"/>
                    <a:pt x="1651851" y="718122"/>
                  </a:cubicBezTo>
                  <a:cubicBezTo>
                    <a:pt x="1651851" y="817944"/>
                    <a:pt x="1617993" y="902767"/>
                    <a:pt x="1550416" y="972515"/>
                  </a:cubicBezTo>
                  <a:cubicBezTo>
                    <a:pt x="1496721" y="1027278"/>
                    <a:pt x="1417244" y="1077189"/>
                    <a:pt x="1312100" y="1122287"/>
                  </a:cubicBezTo>
                  <a:lnTo>
                    <a:pt x="1207414" y="1167333"/>
                  </a:lnTo>
                  <a:cubicBezTo>
                    <a:pt x="1152665" y="1190993"/>
                    <a:pt x="1121016" y="1203820"/>
                    <a:pt x="1112457" y="1205967"/>
                  </a:cubicBezTo>
                  <a:cubicBezTo>
                    <a:pt x="1061949" y="1205967"/>
                    <a:pt x="947661" y="1178636"/>
                    <a:pt x="769506" y="1123861"/>
                  </a:cubicBezTo>
                  <a:cubicBezTo>
                    <a:pt x="685762" y="1098093"/>
                    <a:pt x="611987" y="1067092"/>
                    <a:pt x="556946" y="1085228"/>
                  </a:cubicBezTo>
                  <a:cubicBezTo>
                    <a:pt x="451701" y="1119937"/>
                    <a:pt x="70777" y="1672336"/>
                    <a:pt x="23584" y="1807566"/>
                  </a:cubicBezTo>
                  <a:cubicBezTo>
                    <a:pt x="0" y="1802219"/>
                    <a:pt x="48971" y="1590548"/>
                    <a:pt x="30658" y="1572260"/>
                  </a:cubicBezTo>
                  <a:cubicBezTo>
                    <a:pt x="52171" y="1517549"/>
                    <a:pt x="402641" y="1131126"/>
                    <a:pt x="519125" y="1052233"/>
                  </a:cubicBezTo>
                  <a:cubicBezTo>
                    <a:pt x="635559" y="973328"/>
                    <a:pt x="723875" y="933895"/>
                    <a:pt x="783984" y="933895"/>
                  </a:cubicBezTo>
                  <a:cubicBezTo>
                    <a:pt x="827989" y="933895"/>
                    <a:pt x="929399" y="966622"/>
                    <a:pt x="1088314" y="1032091"/>
                  </a:cubicBezTo>
                  <a:cubicBezTo>
                    <a:pt x="1163434" y="1063269"/>
                    <a:pt x="1226210" y="1078814"/>
                    <a:pt x="1276667" y="1078814"/>
                  </a:cubicBezTo>
                  <a:cubicBezTo>
                    <a:pt x="1408684" y="1078814"/>
                    <a:pt x="1474724" y="1018680"/>
                    <a:pt x="1474724" y="898461"/>
                  </a:cubicBezTo>
                  <a:cubicBezTo>
                    <a:pt x="1474724" y="805078"/>
                    <a:pt x="1443012" y="726745"/>
                    <a:pt x="1379715" y="663397"/>
                  </a:cubicBezTo>
                  <a:cubicBezTo>
                    <a:pt x="1316406" y="600049"/>
                    <a:pt x="1238072" y="568401"/>
                    <a:pt x="1144638" y="568401"/>
                  </a:cubicBezTo>
                  <a:cubicBezTo>
                    <a:pt x="1128522" y="568401"/>
                    <a:pt x="1069810" y="601675"/>
                    <a:pt x="968324" y="668210"/>
                  </a:cubicBezTo>
                  <a:cubicBezTo>
                    <a:pt x="866902" y="734771"/>
                    <a:pt x="794169" y="768020"/>
                    <a:pt x="750189" y="768020"/>
                  </a:cubicBezTo>
                  <a:cubicBezTo>
                    <a:pt x="677164" y="768020"/>
                    <a:pt x="617576" y="731558"/>
                    <a:pt x="571436" y="658546"/>
                  </a:cubicBezTo>
                  <a:cubicBezTo>
                    <a:pt x="530644" y="595236"/>
                    <a:pt x="510223" y="524929"/>
                    <a:pt x="510223" y="447624"/>
                  </a:cubicBezTo>
                  <a:cubicBezTo>
                    <a:pt x="510223" y="272669"/>
                    <a:pt x="653009" y="123457"/>
                    <a:pt x="938543"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6" name="Shape 15"/>
            <p:cNvSpPr/>
            <p:nvPr/>
          </p:nvSpPr>
          <p:spPr>
            <a:xfrm>
              <a:off x="1728256" y="564800"/>
              <a:ext cx="317754" cy="633407"/>
            </a:xfrm>
            <a:custGeom>
              <a:avLst/>
              <a:gdLst/>
              <a:ahLst/>
              <a:cxnLst/>
              <a:rect l="0" t="0" r="0" b="0"/>
              <a:pathLst>
                <a:path w="317754" h="633407">
                  <a:moveTo>
                    <a:pt x="312610" y="0"/>
                  </a:moveTo>
                  <a:lnTo>
                    <a:pt x="317754" y="472"/>
                  </a:lnTo>
                  <a:lnTo>
                    <a:pt x="317754" y="33438"/>
                  </a:lnTo>
                  <a:lnTo>
                    <a:pt x="292074" y="30810"/>
                  </a:lnTo>
                  <a:cubicBezTo>
                    <a:pt x="252882" y="30810"/>
                    <a:pt x="195948" y="51321"/>
                    <a:pt x="163309" y="83985"/>
                  </a:cubicBezTo>
                  <a:cubicBezTo>
                    <a:pt x="122250" y="124130"/>
                    <a:pt x="90525" y="194107"/>
                    <a:pt x="90525" y="303288"/>
                  </a:cubicBezTo>
                  <a:cubicBezTo>
                    <a:pt x="90525" y="424959"/>
                    <a:pt x="169110" y="562343"/>
                    <a:pt x="288777" y="594788"/>
                  </a:cubicBezTo>
                  <a:lnTo>
                    <a:pt x="317754" y="598635"/>
                  </a:lnTo>
                  <a:lnTo>
                    <a:pt x="317754" y="633407"/>
                  </a:lnTo>
                  <a:lnTo>
                    <a:pt x="250014" y="626216"/>
                  </a:lnTo>
                  <a:cubicBezTo>
                    <a:pt x="181729" y="611603"/>
                    <a:pt x="120135" y="576253"/>
                    <a:pt x="77445" y="527266"/>
                  </a:cubicBezTo>
                  <a:cubicBezTo>
                    <a:pt x="28003" y="472211"/>
                    <a:pt x="0" y="396608"/>
                    <a:pt x="0" y="316357"/>
                  </a:cubicBezTo>
                  <a:cubicBezTo>
                    <a:pt x="0" y="201562"/>
                    <a:pt x="50381" y="122250"/>
                    <a:pt x="121323" y="65329"/>
                  </a:cubicBezTo>
                  <a:cubicBezTo>
                    <a:pt x="167030" y="28003"/>
                    <a:pt x="247281" y="0"/>
                    <a:pt x="312610"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7" name="Shape 16"/>
            <p:cNvSpPr/>
            <p:nvPr/>
          </p:nvSpPr>
          <p:spPr>
            <a:xfrm>
              <a:off x="1984872" y="460999"/>
              <a:ext cx="61138" cy="67416"/>
            </a:xfrm>
            <a:custGeom>
              <a:avLst/>
              <a:gdLst/>
              <a:ahLst/>
              <a:cxnLst/>
              <a:rect l="0" t="0" r="0" b="0"/>
              <a:pathLst>
                <a:path w="61138" h="67416">
                  <a:moveTo>
                    <a:pt x="61138" y="0"/>
                  </a:moveTo>
                  <a:lnTo>
                    <a:pt x="61138" y="48255"/>
                  </a:lnTo>
                  <a:lnTo>
                    <a:pt x="35458" y="59008"/>
                  </a:lnTo>
                  <a:cubicBezTo>
                    <a:pt x="28930" y="61802"/>
                    <a:pt x="12141" y="67416"/>
                    <a:pt x="3734" y="59008"/>
                  </a:cubicBezTo>
                  <a:cubicBezTo>
                    <a:pt x="2794" y="59008"/>
                    <a:pt x="0" y="48734"/>
                    <a:pt x="14935" y="36606"/>
                  </a:cubicBezTo>
                  <a:cubicBezTo>
                    <a:pt x="22870" y="29840"/>
                    <a:pt x="32611" y="21966"/>
                    <a:pt x="43285" y="13611"/>
                  </a:cubicBezTo>
                  <a:lnTo>
                    <a:pt x="61138" y="0"/>
                  </a:ln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8" name="Shape 17"/>
            <p:cNvSpPr/>
            <p:nvPr/>
          </p:nvSpPr>
          <p:spPr>
            <a:xfrm>
              <a:off x="2046009" y="565272"/>
              <a:ext cx="318681" cy="633182"/>
            </a:xfrm>
            <a:custGeom>
              <a:avLst/>
              <a:gdLst/>
              <a:ahLst/>
              <a:cxnLst/>
              <a:rect l="0" t="0" r="0" b="0"/>
              <a:pathLst>
                <a:path w="318681" h="633182">
                  <a:moveTo>
                    <a:pt x="0" y="0"/>
                  </a:moveTo>
                  <a:lnTo>
                    <a:pt x="60213" y="5528"/>
                  </a:lnTo>
                  <a:cubicBezTo>
                    <a:pt x="207931" y="33138"/>
                    <a:pt x="318681" y="153276"/>
                    <a:pt x="318681" y="308417"/>
                  </a:cubicBezTo>
                  <a:cubicBezTo>
                    <a:pt x="318681" y="439062"/>
                    <a:pt x="254305" y="530528"/>
                    <a:pt x="186144" y="579067"/>
                  </a:cubicBezTo>
                  <a:cubicBezTo>
                    <a:pt x="127355" y="620113"/>
                    <a:pt x="49924" y="633182"/>
                    <a:pt x="2324" y="633182"/>
                  </a:cubicBezTo>
                  <a:lnTo>
                    <a:pt x="0" y="632935"/>
                  </a:lnTo>
                  <a:lnTo>
                    <a:pt x="0" y="598163"/>
                  </a:lnTo>
                  <a:lnTo>
                    <a:pt x="24714" y="601444"/>
                  </a:lnTo>
                  <a:cubicBezTo>
                    <a:pt x="102184" y="601444"/>
                    <a:pt x="137642" y="567853"/>
                    <a:pt x="147904" y="556651"/>
                  </a:cubicBezTo>
                  <a:cubicBezTo>
                    <a:pt x="185217" y="523060"/>
                    <a:pt x="227228" y="447482"/>
                    <a:pt x="227228" y="336408"/>
                  </a:cubicBezTo>
                  <a:cubicBezTo>
                    <a:pt x="227228" y="234694"/>
                    <a:pt x="183362" y="136713"/>
                    <a:pt x="114300" y="80719"/>
                  </a:cubicBezTo>
                  <a:cubicBezTo>
                    <a:pt x="85611" y="57621"/>
                    <a:pt x="45370" y="40830"/>
                    <a:pt x="8928" y="33879"/>
                  </a:cubicBezTo>
                  <a:lnTo>
                    <a:pt x="0" y="32966"/>
                  </a:lnTo>
                  <a:lnTo>
                    <a:pt x="0" y="0"/>
                  </a:ln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9" name="Shape 18"/>
            <p:cNvSpPr/>
            <p:nvPr/>
          </p:nvSpPr>
          <p:spPr>
            <a:xfrm>
              <a:off x="2046009" y="396827"/>
              <a:ext cx="132982" cy="112427"/>
            </a:xfrm>
            <a:custGeom>
              <a:avLst/>
              <a:gdLst/>
              <a:ahLst/>
              <a:cxnLst/>
              <a:rect l="0" t="0" r="0" b="0"/>
              <a:pathLst>
                <a:path w="132982" h="112427">
                  <a:moveTo>
                    <a:pt x="95645" y="348"/>
                  </a:moveTo>
                  <a:cubicBezTo>
                    <a:pt x="100082" y="0"/>
                    <a:pt x="103587" y="937"/>
                    <a:pt x="105918" y="1870"/>
                  </a:cubicBezTo>
                  <a:cubicBezTo>
                    <a:pt x="114300" y="5604"/>
                    <a:pt x="132982" y="19599"/>
                    <a:pt x="132982" y="31740"/>
                  </a:cubicBezTo>
                  <a:cubicBezTo>
                    <a:pt x="132982" y="38255"/>
                    <a:pt x="123634" y="50397"/>
                    <a:pt x="114300" y="55985"/>
                  </a:cubicBezTo>
                  <a:cubicBezTo>
                    <a:pt x="84915" y="72091"/>
                    <a:pt x="42929" y="93435"/>
                    <a:pt x="7228" y="109400"/>
                  </a:cubicBezTo>
                  <a:lnTo>
                    <a:pt x="0" y="112427"/>
                  </a:lnTo>
                  <a:lnTo>
                    <a:pt x="0" y="64172"/>
                  </a:lnTo>
                  <a:lnTo>
                    <a:pt x="16094" y="51902"/>
                  </a:lnTo>
                  <a:cubicBezTo>
                    <a:pt x="39424" y="34522"/>
                    <a:pt x="62986" y="17726"/>
                    <a:pt x="79781" y="6531"/>
                  </a:cubicBezTo>
                  <a:cubicBezTo>
                    <a:pt x="85839" y="2327"/>
                    <a:pt x="91208" y="695"/>
                    <a:pt x="95645" y="348"/>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10" name="Shape 19"/>
            <p:cNvSpPr/>
            <p:nvPr/>
          </p:nvSpPr>
          <p:spPr>
            <a:xfrm>
              <a:off x="2442101" y="577876"/>
              <a:ext cx="620598" cy="609371"/>
            </a:xfrm>
            <a:custGeom>
              <a:avLst/>
              <a:gdLst/>
              <a:ahLst/>
              <a:cxnLst/>
              <a:rect l="0" t="0" r="0" b="0"/>
              <a:pathLst>
                <a:path w="620598" h="609371">
                  <a:moveTo>
                    <a:pt x="567398" y="0"/>
                  </a:moveTo>
                  <a:cubicBezTo>
                    <a:pt x="584175" y="0"/>
                    <a:pt x="591668" y="3721"/>
                    <a:pt x="591668" y="11189"/>
                  </a:cubicBezTo>
                  <a:cubicBezTo>
                    <a:pt x="591668" y="16789"/>
                    <a:pt x="580441" y="24257"/>
                    <a:pt x="566471" y="27978"/>
                  </a:cubicBezTo>
                  <a:cubicBezTo>
                    <a:pt x="513258" y="39192"/>
                    <a:pt x="490868" y="54115"/>
                    <a:pt x="431140" y="99835"/>
                  </a:cubicBezTo>
                  <a:cubicBezTo>
                    <a:pt x="387286" y="134379"/>
                    <a:pt x="265976" y="245415"/>
                    <a:pt x="254762" y="263144"/>
                  </a:cubicBezTo>
                  <a:cubicBezTo>
                    <a:pt x="252895" y="268757"/>
                    <a:pt x="251956" y="269697"/>
                    <a:pt x="254762" y="272491"/>
                  </a:cubicBezTo>
                  <a:cubicBezTo>
                    <a:pt x="275298" y="298615"/>
                    <a:pt x="433934" y="460045"/>
                    <a:pt x="503949" y="531914"/>
                  </a:cubicBezTo>
                  <a:cubicBezTo>
                    <a:pt x="546862" y="574840"/>
                    <a:pt x="568325" y="576707"/>
                    <a:pt x="601929" y="582308"/>
                  </a:cubicBezTo>
                  <a:cubicBezTo>
                    <a:pt x="612178" y="585114"/>
                    <a:pt x="620598" y="591642"/>
                    <a:pt x="620598" y="595376"/>
                  </a:cubicBezTo>
                  <a:cubicBezTo>
                    <a:pt x="620598" y="604710"/>
                    <a:pt x="607517" y="609371"/>
                    <a:pt x="597269" y="609371"/>
                  </a:cubicBezTo>
                  <a:cubicBezTo>
                    <a:pt x="572059" y="609371"/>
                    <a:pt x="486207" y="601904"/>
                    <a:pt x="460997" y="601904"/>
                  </a:cubicBezTo>
                  <a:cubicBezTo>
                    <a:pt x="427419" y="601904"/>
                    <a:pt x="417157" y="602856"/>
                    <a:pt x="395681" y="602856"/>
                  </a:cubicBezTo>
                  <a:cubicBezTo>
                    <a:pt x="382626" y="602856"/>
                    <a:pt x="376085" y="592582"/>
                    <a:pt x="376085" y="586041"/>
                  </a:cubicBezTo>
                  <a:cubicBezTo>
                    <a:pt x="376085" y="581368"/>
                    <a:pt x="379832" y="577647"/>
                    <a:pt x="416217" y="570179"/>
                  </a:cubicBezTo>
                  <a:cubicBezTo>
                    <a:pt x="419951" y="569252"/>
                    <a:pt x="422745" y="563651"/>
                    <a:pt x="420878" y="560845"/>
                  </a:cubicBezTo>
                  <a:cubicBezTo>
                    <a:pt x="392887" y="525386"/>
                    <a:pt x="267843" y="393802"/>
                    <a:pt x="219304" y="344348"/>
                  </a:cubicBezTo>
                  <a:cubicBezTo>
                    <a:pt x="194107" y="317271"/>
                    <a:pt x="184772" y="305143"/>
                    <a:pt x="177317" y="305143"/>
                  </a:cubicBezTo>
                  <a:cubicBezTo>
                    <a:pt x="172657" y="305143"/>
                    <a:pt x="173584" y="317271"/>
                    <a:pt x="172657" y="324739"/>
                  </a:cubicBezTo>
                  <a:cubicBezTo>
                    <a:pt x="170777" y="342481"/>
                    <a:pt x="173584" y="493662"/>
                    <a:pt x="174523" y="528193"/>
                  </a:cubicBezTo>
                  <a:cubicBezTo>
                    <a:pt x="175463" y="552450"/>
                    <a:pt x="188506" y="566458"/>
                    <a:pt x="230493" y="577647"/>
                  </a:cubicBezTo>
                  <a:cubicBezTo>
                    <a:pt x="247307" y="581368"/>
                    <a:pt x="251956" y="587921"/>
                    <a:pt x="251956" y="594436"/>
                  </a:cubicBezTo>
                  <a:cubicBezTo>
                    <a:pt x="251956" y="601904"/>
                    <a:pt x="242646" y="606565"/>
                    <a:pt x="227699" y="606565"/>
                  </a:cubicBezTo>
                  <a:cubicBezTo>
                    <a:pt x="207188" y="606565"/>
                    <a:pt x="141859" y="603771"/>
                    <a:pt x="112928" y="603771"/>
                  </a:cubicBezTo>
                  <a:cubicBezTo>
                    <a:pt x="83071" y="603771"/>
                    <a:pt x="52286" y="606565"/>
                    <a:pt x="22416" y="606565"/>
                  </a:cubicBezTo>
                  <a:cubicBezTo>
                    <a:pt x="12129" y="606565"/>
                    <a:pt x="0" y="600977"/>
                    <a:pt x="0" y="594436"/>
                  </a:cubicBezTo>
                  <a:cubicBezTo>
                    <a:pt x="0" y="586041"/>
                    <a:pt x="7468" y="583260"/>
                    <a:pt x="27077" y="578561"/>
                  </a:cubicBezTo>
                  <a:cubicBezTo>
                    <a:pt x="72796" y="569252"/>
                    <a:pt x="90526" y="556196"/>
                    <a:pt x="93332" y="501129"/>
                  </a:cubicBezTo>
                  <a:cubicBezTo>
                    <a:pt x="94259" y="469405"/>
                    <a:pt x="96126" y="381660"/>
                    <a:pt x="96126" y="280886"/>
                  </a:cubicBezTo>
                  <a:cubicBezTo>
                    <a:pt x="96126" y="131559"/>
                    <a:pt x="94259" y="114770"/>
                    <a:pt x="92392" y="81178"/>
                  </a:cubicBezTo>
                  <a:cubicBezTo>
                    <a:pt x="90526" y="48514"/>
                    <a:pt x="78384" y="38240"/>
                    <a:pt x="41059" y="28918"/>
                  </a:cubicBezTo>
                  <a:cubicBezTo>
                    <a:pt x="19583" y="23317"/>
                    <a:pt x="16802" y="17729"/>
                    <a:pt x="16802" y="13043"/>
                  </a:cubicBezTo>
                  <a:cubicBezTo>
                    <a:pt x="16802" y="4661"/>
                    <a:pt x="28004" y="927"/>
                    <a:pt x="41999" y="927"/>
                  </a:cubicBezTo>
                  <a:cubicBezTo>
                    <a:pt x="64402" y="927"/>
                    <a:pt x="103594" y="3721"/>
                    <a:pt x="133439" y="3721"/>
                  </a:cubicBezTo>
                  <a:cubicBezTo>
                    <a:pt x="161442" y="3721"/>
                    <a:pt x="197841" y="1854"/>
                    <a:pt x="220231" y="1854"/>
                  </a:cubicBezTo>
                  <a:cubicBezTo>
                    <a:pt x="236106" y="1854"/>
                    <a:pt x="245440" y="4661"/>
                    <a:pt x="245440" y="13043"/>
                  </a:cubicBezTo>
                  <a:cubicBezTo>
                    <a:pt x="245440" y="20523"/>
                    <a:pt x="233312" y="25184"/>
                    <a:pt x="218377" y="28918"/>
                  </a:cubicBezTo>
                  <a:cubicBezTo>
                    <a:pt x="186652" y="35458"/>
                    <a:pt x="175463" y="43853"/>
                    <a:pt x="173584" y="80239"/>
                  </a:cubicBezTo>
                  <a:cubicBezTo>
                    <a:pt x="170777" y="115710"/>
                    <a:pt x="170777" y="267830"/>
                    <a:pt x="172657" y="280886"/>
                  </a:cubicBezTo>
                  <a:cubicBezTo>
                    <a:pt x="173584" y="284632"/>
                    <a:pt x="175463" y="287426"/>
                    <a:pt x="179184" y="287426"/>
                  </a:cubicBezTo>
                  <a:cubicBezTo>
                    <a:pt x="182918" y="287426"/>
                    <a:pt x="192240" y="280886"/>
                    <a:pt x="193167" y="280886"/>
                  </a:cubicBezTo>
                  <a:cubicBezTo>
                    <a:pt x="223038" y="258483"/>
                    <a:pt x="372351" y="112903"/>
                    <a:pt x="401282" y="80239"/>
                  </a:cubicBezTo>
                  <a:cubicBezTo>
                    <a:pt x="425539" y="53175"/>
                    <a:pt x="421818" y="38240"/>
                    <a:pt x="391020" y="29858"/>
                  </a:cubicBezTo>
                  <a:cubicBezTo>
                    <a:pt x="379832" y="26111"/>
                    <a:pt x="369545" y="23317"/>
                    <a:pt x="369545" y="15862"/>
                  </a:cubicBezTo>
                  <a:cubicBezTo>
                    <a:pt x="369545" y="7468"/>
                    <a:pt x="379832" y="3721"/>
                    <a:pt x="393814" y="3721"/>
                  </a:cubicBezTo>
                  <a:cubicBezTo>
                    <a:pt x="411569" y="3721"/>
                    <a:pt x="412496" y="4661"/>
                    <a:pt x="429273" y="4661"/>
                  </a:cubicBezTo>
                  <a:cubicBezTo>
                    <a:pt x="451676" y="4661"/>
                    <a:pt x="541274" y="0"/>
                    <a:pt x="567398"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11" name="Shape 20"/>
            <p:cNvSpPr/>
            <p:nvPr/>
          </p:nvSpPr>
          <p:spPr>
            <a:xfrm>
              <a:off x="3097193" y="577876"/>
              <a:ext cx="684047" cy="618706"/>
            </a:xfrm>
            <a:custGeom>
              <a:avLst/>
              <a:gdLst/>
              <a:ahLst/>
              <a:cxnLst/>
              <a:rect l="0" t="0" r="0" b="0"/>
              <a:pathLst>
                <a:path w="684047" h="618706">
                  <a:moveTo>
                    <a:pt x="662597" y="0"/>
                  </a:moveTo>
                  <a:cubicBezTo>
                    <a:pt x="678447" y="0"/>
                    <a:pt x="684047" y="2794"/>
                    <a:pt x="684047" y="10249"/>
                  </a:cubicBezTo>
                  <a:cubicBezTo>
                    <a:pt x="684047" y="15862"/>
                    <a:pt x="678447" y="24257"/>
                    <a:pt x="661670" y="28918"/>
                  </a:cubicBezTo>
                  <a:cubicBezTo>
                    <a:pt x="621525" y="38240"/>
                    <a:pt x="604736" y="46660"/>
                    <a:pt x="601942" y="97041"/>
                  </a:cubicBezTo>
                  <a:cubicBezTo>
                    <a:pt x="600075" y="130645"/>
                    <a:pt x="591655" y="314477"/>
                    <a:pt x="591655" y="474980"/>
                  </a:cubicBezTo>
                  <a:cubicBezTo>
                    <a:pt x="591655" y="514185"/>
                    <a:pt x="598195" y="584174"/>
                    <a:pt x="598195" y="599110"/>
                  </a:cubicBezTo>
                  <a:cubicBezTo>
                    <a:pt x="598195" y="608431"/>
                    <a:pt x="593535" y="618706"/>
                    <a:pt x="585127" y="618706"/>
                  </a:cubicBezTo>
                  <a:cubicBezTo>
                    <a:pt x="572084" y="618706"/>
                    <a:pt x="551548" y="600049"/>
                    <a:pt x="543154" y="588835"/>
                  </a:cubicBezTo>
                  <a:cubicBezTo>
                    <a:pt x="527279" y="569252"/>
                    <a:pt x="510502" y="544982"/>
                    <a:pt x="485292" y="514185"/>
                  </a:cubicBezTo>
                  <a:cubicBezTo>
                    <a:pt x="397561" y="409677"/>
                    <a:pt x="236106" y="227686"/>
                    <a:pt x="152146" y="126898"/>
                  </a:cubicBezTo>
                  <a:cubicBezTo>
                    <a:pt x="148387" y="122238"/>
                    <a:pt x="141859" y="124104"/>
                    <a:pt x="141859" y="128765"/>
                  </a:cubicBezTo>
                  <a:cubicBezTo>
                    <a:pt x="140932" y="153975"/>
                    <a:pt x="138125" y="180099"/>
                    <a:pt x="137198" y="252882"/>
                  </a:cubicBezTo>
                  <a:cubicBezTo>
                    <a:pt x="137198" y="336867"/>
                    <a:pt x="134391" y="480594"/>
                    <a:pt x="136271" y="509524"/>
                  </a:cubicBezTo>
                  <a:cubicBezTo>
                    <a:pt x="139992" y="552450"/>
                    <a:pt x="150266" y="566458"/>
                    <a:pt x="195059" y="579513"/>
                  </a:cubicBezTo>
                  <a:cubicBezTo>
                    <a:pt x="214668" y="584174"/>
                    <a:pt x="218402" y="590702"/>
                    <a:pt x="218402" y="596316"/>
                  </a:cubicBezTo>
                  <a:cubicBezTo>
                    <a:pt x="218402" y="605637"/>
                    <a:pt x="206248" y="608431"/>
                    <a:pt x="188532" y="608431"/>
                  </a:cubicBezTo>
                  <a:cubicBezTo>
                    <a:pt x="161468" y="608431"/>
                    <a:pt x="122275" y="603771"/>
                    <a:pt x="88659" y="603771"/>
                  </a:cubicBezTo>
                  <a:cubicBezTo>
                    <a:pt x="68135" y="603771"/>
                    <a:pt x="43879" y="605637"/>
                    <a:pt x="28004" y="605637"/>
                  </a:cubicBezTo>
                  <a:cubicBezTo>
                    <a:pt x="14948" y="605637"/>
                    <a:pt x="3759" y="604710"/>
                    <a:pt x="3759" y="595376"/>
                  </a:cubicBezTo>
                  <a:cubicBezTo>
                    <a:pt x="3759" y="587921"/>
                    <a:pt x="13094" y="582308"/>
                    <a:pt x="22403" y="579513"/>
                  </a:cubicBezTo>
                  <a:cubicBezTo>
                    <a:pt x="66281" y="564578"/>
                    <a:pt x="83998" y="560845"/>
                    <a:pt x="87719" y="491782"/>
                  </a:cubicBezTo>
                  <a:cubicBezTo>
                    <a:pt x="92418" y="416192"/>
                    <a:pt x="105473" y="192227"/>
                    <a:pt x="105473" y="114770"/>
                  </a:cubicBezTo>
                  <a:cubicBezTo>
                    <a:pt x="105473" y="81178"/>
                    <a:pt x="100812" y="72771"/>
                    <a:pt x="98933" y="69977"/>
                  </a:cubicBezTo>
                  <a:cubicBezTo>
                    <a:pt x="72809" y="39192"/>
                    <a:pt x="62547" y="38240"/>
                    <a:pt x="20536" y="27051"/>
                  </a:cubicBezTo>
                  <a:cubicBezTo>
                    <a:pt x="10287" y="24257"/>
                    <a:pt x="0" y="19596"/>
                    <a:pt x="0" y="12128"/>
                  </a:cubicBezTo>
                  <a:cubicBezTo>
                    <a:pt x="0" y="4661"/>
                    <a:pt x="9360" y="927"/>
                    <a:pt x="30823" y="927"/>
                  </a:cubicBezTo>
                  <a:cubicBezTo>
                    <a:pt x="51333" y="927"/>
                    <a:pt x="97079" y="3721"/>
                    <a:pt x="144653" y="3721"/>
                  </a:cubicBezTo>
                  <a:cubicBezTo>
                    <a:pt x="150266" y="3721"/>
                    <a:pt x="158661" y="10249"/>
                    <a:pt x="164262" y="15862"/>
                  </a:cubicBezTo>
                  <a:cubicBezTo>
                    <a:pt x="178245" y="32651"/>
                    <a:pt x="201575" y="60642"/>
                    <a:pt x="237973" y="108242"/>
                  </a:cubicBezTo>
                  <a:cubicBezTo>
                    <a:pt x="279984" y="161430"/>
                    <a:pt x="485292" y="385394"/>
                    <a:pt x="547815" y="453530"/>
                  </a:cubicBezTo>
                  <a:cubicBezTo>
                    <a:pt x="553403" y="459131"/>
                    <a:pt x="557136" y="449809"/>
                    <a:pt x="557136" y="447002"/>
                  </a:cubicBezTo>
                  <a:cubicBezTo>
                    <a:pt x="561810" y="417132"/>
                    <a:pt x="559003" y="316357"/>
                    <a:pt x="559003" y="181966"/>
                  </a:cubicBezTo>
                  <a:cubicBezTo>
                    <a:pt x="559003" y="150241"/>
                    <a:pt x="557136" y="117577"/>
                    <a:pt x="554343" y="88646"/>
                  </a:cubicBezTo>
                  <a:cubicBezTo>
                    <a:pt x="553403" y="69050"/>
                    <a:pt x="546888" y="46660"/>
                    <a:pt x="495554" y="31724"/>
                  </a:cubicBezTo>
                  <a:cubicBezTo>
                    <a:pt x="476872" y="26111"/>
                    <a:pt x="470345" y="18656"/>
                    <a:pt x="470345" y="11189"/>
                  </a:cubicBezTo>
                  <a:cubicBezTo>
                    <a:pt x="470345" y="4661"/>
                    <a:pt x="483426" y="2794"/>
                    <a:pt x="494614" y="2794"/>
                  </a:cubicBezTo>
                  <a:cubicBezTo>
                    <a:pt x="518884" y="2794"/>
                    <a:pt x="545008" y="3721"/>
                    <a:pt x="574878" y="3721"/>
                  </a:cubicBezTo>
                  <a:cubicBezTo>
                    <a:pt x="608470" y="3721"/>
                    <a:pt x="638327" y="0"/>
                    <a:pt x="662597"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12" name="Shape 811"/>
            <p:cNvSpPr/>
            <p:nvPr/>
          </p:nvSpPr>
          <p:spPr>
            <a:xfrm>
              <a:off x="452196" y="1366655"/>
              <a:ext cx="3334474" cy="24447"/>
            </a:xfrm>
            <a:custGeom>
              <a:avLst/>
              <a:gdLst/>
              <a:ahLst/>
              <a:cxnLst/>
              <a:rect l="0" t="0" r="0" b="0"/>
              <a:pathLst>
                <a:path w="3334474" h="24447">
                  <a:moveTo>
                    <a:pt x="0" y="0"/>
                  </a:moveTo>
                  <a:lnTo>
                    <a:pt x="3334474" y="0"/>
                  </a:lnTo>
                  <a:lnTo>
                    <a:pt x="3334474" y="24447"/>
                  </a:lnTo>
                  <a:lnTo>
                    <a:pt x="0" y="24447"/>
                  </a:lnTo>
                  <a:lnTo>
                    <a:pt x="0" y="0"/>
                  </a:lnTo>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13" name="Shape 22"/>
            <p:cNvSpPr/>
            <p:nvPr/>
          </p:nvSpPr>
          <p:spPr>
            <a:xfrm>
              <a:off x="447683" y="1556223"/>
              <a:ext cx="198514" cy="247447"/>
            </a:xfrm>
            <a:custGeom>
              <a:avLst/>
              <a:gdLst/>
              <a:ahLst/>
              <a:cxnLst/>
              <a:rect l="0" t="0" r="0" b="0"/>
              <a:pathLst>
                <a:path w="198514" h="247447">
                  <a:moveTo>
                    <a:pt x="97168" y="0"/>
                  </a:moveTo>
                  <a:cubicBezTo>
                    <a:pt x="104000" y="0"/>
                    <a:pt x="106680" y="1498"/>
                    <a:pt x="106680" y="4166"/>
                  </a:cubicBezTo>
                  <a:cubicBezTo>
                    <a:pt x="106680" y="6820"/>
                    <a:pt x="103619" y="9106"/>
                    <a:pt x="97930" y="10617"/>
                  </a:cubicBezTo>
                  <a:cubicBezTo>
                    <a:pt x="75933" y="15545"/>
                    <a:pt x="73253" y="19710"/>
                    <a:pt x="72492" y="25425"/>
                  </a:cubicBezTo>
                  <a:cubicBezTo>
                    <a:pt x="70244" y="42494"/>
                    <a:pt x="70244" y="80823"/>
                    <a:pt x="70244" y="137008"/>
                  </a:cubicBezTo>
                  <a:cubicBezTo>
                    <a:pt x="70244" y="166611"/>
                    <a:pt x="71361" y="203048"/>
                    <a:pt x="72872" y="215570"/>
                  </a:cubicBezTo>
                  <a:cubicBezTo>
                    <a:pt x="73634" y="220878"/>
                    <a:pt x="82753" y="229616"/>
                    <a:pt x="85776" y="229997"/>
                  </a:cubicBezTo>
                  <a:cubicBezTo>
                    <a:pt x="95656" y="231508"/>
                    <a:pt x="109690" y="231889"/>
                    <a:pt x="122225" y="231889"/>
                  </a:cubicBezTo>
                  <a:cubicBezTo>
                    <a:pt x="132842" y="231889"/>
                    <a:pt x="143472" y="231508"/>
                    <a:pt x="149187" y="230772"/>
                  </a:cubicBezTo>
                  <a:cubicBezTo>
                    <a:pt x="152197" y="230378"/>
                    <a:pt x="156743" y="230378"/>
                    <a:pt x="164351" y="223532"/>
                  </a:cubicBezTo>
                  <a:cubicBezTo>
                    <a:pt x="169659" y="218224"/>
                    <a:pt x="175730" y="212547"/>
                    <a:pt x="185991" y="198107"/>
                  </a:cubicBezTo>
                  <a:cubicBezTo>
                    <a:pt x="190170" y="191287"/>
                    <a:pt x="193561" y="189750"/>
                    <a:pt x="195478" y="189750"/>
                  </a:cubicBezTo>
                  <a:cubicBezTo>
                    <a:pt x="197396" y="189750"/>
                    <a:pt x="198514" y="193942"/>
                    <a:pt x="197015" y="200012"/>
                  </a:cubicBezTo>
                  <a:cubicBezTo>
                    <a:pt x="190932" y="218618"/>
                    <a:pt x="188252" y="226581"/>
                    <a:pt x="185255" y="241008"/>
                  </a:cubicBezTo>
                  <a:cubicBezTo>
                    <a:pt x="184861" y="245173"/>
                    <a:pt x="177647" y="247447"/>
                    <a:pt x="176111" y="247447"/>
                  </a:cubicBezTo>
                  <a:cubicBezTo>
                    <a:pt x="171564" y="247447"/>
                    <a:pt x="137046" y="245173"/>
                    <a:pt x="59957" y="245173"/>
                  </a:cubicBezTo>
                  <a:cubicBezTo>
                    <a:pt x="34163" y="245173"/>
                    <a:pt x="16332" y="247078"/>
                    <a:pt x="10998" y="247078"/>
                  </a:cubicBezTo>
                  <a:cubicBezTo>
                    <a:pt x="3797" y="247078"/>
                    <a:pt x="0" y="246316"/>
                    <a:pt x="0" y="242913"/>
                  </a:cubicBezTo>
                  <a:cubicBezTo>
                    <a:pt x="0" y="240246"/>
                    <a:pt x="3061" y="237198"/>
                    <a:pt x="9131" y="236080"/>
                  </a:cubicBezTo>
                  <a:cubicBezTo>
                    <a:pt x="29972" y="231889"/>
                    <a:pt x="35281" y="224688"/>
                    <a:pt x="37198" y="209880"/>
                  </a:cubicBezTo>
                  <a:cubicBezTo>
                    <a:pt x="37960" y="200393"/>
                    <a:pt x="39116" y="140043"/>
                    <a:pt x="39116" y="85014"/>
                  </a:cubicBezTo>
                  <a:cubicBezTo>
                    <a:pt x="39116" y="69837"/>
                    <a:pt x="39116" y="43637"/>
                    <a:pt x="38735" y="31102"/>
                  </a:cubicBezTo>
                  <a:cubicBezTo>
                    <a:pt x="38354" y="22746"/>
                    <a:pt x="36436" y="15545"/>
                    <a:pt x="18593" y="12141"/>
                  </a:cubicBezTo>
                  <a:cubicBezTo>
                    <a:pt x="10998" y="10617"/>
                    <a:pt x="7988" y="7557"/>
                    <a:pt x="7988" y="4902"/>
                  </a:cubicBezTo>
                  <a:cubicBezTo>
                    <a:pt x="7988" y="2248"/>
                    <a:pt x="10998" y="368"/>
                    <a:pt x="19367" y="368"/>
                  </a:cubicBezTo>
                  <a:cubicBezTo>
                    <a:pt x="29604" y="368"/>
                    <a:pt x="36436" y="1130"/>
                    <a:pt x="47435" y="1130"/>
                  </a:cubicBezTo>
                  <a:cubicBezTo>
                    <a:pt x="62255" y="1130"/>
                    <a:pt x="88074" y="0"/>
                    <a:pt x="97168"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14" name="Shape 23"/>
            <p:cNvSpPr/>
            <p:nvPr/>
          </p:nvSpPr>
          <p:spPr>
            <a:xfrm>
              <a:off x="673099" y="1550518"/>
              <a:ext cx="129248" cy="257619"/>
            </a:xfrm>
            <a:custGeom>
              <a:avLst/>
              <a:gdLst/>
              <a:ahLst/>
              <a:cxnLst/>
              <a:rect l="0" t="0" r="0" b="0"/>
              <a:pathLst>
                <a:path w="129248" h="257619">
                  <a:moveTo>
                    <a:pt x="127152" y="0"/>
                  </a:moveTo>
                  <a:lnTo>
                    <a:pt x="129248" y="192"/>
                  </a:lnTo>
                  <a:lnTo>
                    <a:pt x="129248" y="14508"/>
                  </a:lnTo>
                  <a:lnTo>
                    <a:pt x="118808" y="12522"/>
                  </a:lnTo>
                  <a:cubicBezTo>
                    <a:pt x="102857" y="12522"/>
                    <a:pt x="79718" y="20879"/>
                    <a:pt x="66421" y="34150"/>
                  </a:cubicBezTo>
                  <a:cubicBezTo>
                    <a:pt x="49733" y="50470"/>
                    <a:pt x="36817" y="78943"/>
                    <a:pt x="36817" y="123355"/>
                  </a:cubicBezTo>
                  <a:cubicBezTo>
                    <a:pt x="36817" y="172839"/>
                    <a:pt x="68778" y="228711"/>
                    <a:pt x="117454" y="241906"/>
                  </a:cubicBezTo>
                  <a:lnTo>
                    <a:pt x="129248" y="243472"/>
                  </a:lnTo>
                  <a:lnTo>
                    <a:pt x="129248" y="257619"/>
                  </a:lnTo>
                  <a:lnTo>
                    <a:pt x="101705" y="254695"/>
                  </a:lnTo>
                  <a:cubicBezTo>
                    <a:pt x="73924" y="248748"/>
                    <a:pt x="48873" y="234366"/>
                    <a:pt x="31509" y="214440"/>
                  </a:cubicBezTo>
                  <a:cubicBezTo>
                    <a:pt x="11379" y="192062"/>
                    <a:pt x="0" y="161303"/>
                    <a:pt x="0" y="128664"/>
                  </a:cubicBezTo>
                  <a:cubicBezTo>
                    <a:pt x="0" y="81978"/>
                    <a:pt x="20511" y="49721"/>
                    <a:pt x="49352" y="26569"/>
                  </a:cubicBezTo>
                  <a:cubicBezTo>
                    <a:pt x="67945" y="11379"/>
                    <a:pt x="100584" y="0"/>
                    <a:pt x="127152"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15" name="Shape 24"/>
            <p:cNvSpPr/>
            <p:nvPr/>
          </p:nvSpPr>
          <p:spPr>
            <a:xfrm>
              <a:off x="748651" y="1497749"/>
              <a:ext cx="33756" cy="34925"/>
            </a:xfrm>
            <a:custGeom>
              <a:avLst/>
              <a:gdLst/>
              <a:ahLst/>
              <a:cxnLst/>
              <a:rect l="0" t="0" r="0" b="0"/>
              <a:pathLst>
                <a:path w="33756" h="34925">
                  <a:moveTo>
                    <a:pt x="17069" y="0"/>
                  </a:moveTo>
                  <a:cubicBezTo>
                    <a:pt x="26162" y="0"/>
                    <a:pt x="33756" y="8737"/>
                    <a:pt x="33756" y="18224"/>
                  </a:cubicBezTo>
                  <a:cubicBezTo>
                    <a:pt x="33756" y="29604"/>
                    <a:pt x="25032" y="34925"/>
                    <a:pt x="15545" y="34925"/>
                  </a:cubicBezTo>
                  <a:cubicBezTo>
                    <a:pt x="8699" y="34925"/>
                    <a:pt x="0" y="29223"/>
                    <a:pt x="0" y="17463"/>
                  </a:cubicBezTo>
                  <a:cubicBezTo>
                    <a:pt x="0" y="8356"/>
                    <a:pt x="7188" y="0"/>
                    <a:pt x="17069"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16" name="Shape 25"/>
            <p:cNvSpPr/>
            <p:nvPr/>
          </p:nvSpPr>
          <p:spPr>
            <a:xfrm>
              <a:off x="802347" y="1550710"/>
              <a:ext cx="129616" cy="257529"/>
            </a:xfrm>
            <a:custGeom>
              <a:avLst/>
              <a:gdLst/>
              <a:ahLst/>
              <a:cxnLst/>
              <a:rect l="0" t="0" r="0" b="0"/>
              <a:pathLst>
                <a:path w="129616" h="257529">
                  <a:moveTo>
                    <a:pt x="0" y="0"/>
                  </a:moveTo>
                  <a:lnTo>
                    <a:pt x="24486" y="2248"/>
                  </a:lnTo>
                  <a:cubicBezTo>
                    <a:pt x="84568" y="13477"/>
                    <a:pt x="129616" y="62338"/>
                    <a:pt x="129616" y="125423"/>
                  </a:cubicBezTo>
                  <a:cubicBezTo>
                    <a:pt x="129616" y="178586"/>
                    <a:pt x="103442" y="215771"/>
                    <a:pt x="75705" y="235507"/>
                  </a:cubicBezTo>
                  <a:cubicBezTo>
                    <a:pt x="51791" y="252207"/>
                    <a:pt x="20307" y="257529"/>
                    <a:pt x="965" y="257529"/>
                  </a:cubicBezTo>
                  <a:lnTo>
                    <a:pt x="0" y="257427"/>
                  </a:lnTo>
                  <a:lnTo>
                    <a:pt x="0" y="243279"/>
                  </a:lnTo>
                  <a:lnTo>
                    <a:pt x="10046" y="244613"/>
                  </a:lnTo>
                  <a:cubicBezTo>
                    <a:pt x="41554" y="244613"/>
                    <a:pt x="55994" y="230960"/>
                    <a:pt x="60160" y="226401"/>
                  </a:cubicBezTo>
                  <a:cubicBezTo>
                    <a:pt x="75336" y="212736"/>
                    <a:pt x="92431" y="181976"/>
                    <a:pt x="92431" y="136828"/>
                  </a:cubicBezTo>
                  <a:cubicBezTo>
                    <a:pt x="92431" y="95452"/>
                    <a:pt x="74574" y="55586"/>
                    <a:pt x="46482" y="32828"/>
                  </a:cubicBezTo>
                  <a:cubicBezTo>
                    <a:pt x="38716" y="26567"/>
                    <a:pt x="28854" y="21442"/>
                    <a:pt x="18750" y="17883"/>
                  </a:cubicBezTo>
                  <a:lnTo>
                    <a:pt x="0" y="14316"/>
                  </a:lnTo>
                  <a:lnTo>
                    <a:pt x="0" y="0"/>
                  </a:ln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17" name="Shape 26"/>
            <p:cNvSpPr/>
            <p:nvPr/>
          </p:nvSpPr>
          <p:spPr>
            <a:xfrm>
              <a:off x="824533" y="1498143"/>
              <a:ext cx="33426" cy="34531"/>
            </a:xfrm>
            <a:custGeom>
              <a:avLst/>
              <a:gdLst/>
              <a:ahLst/>
              <a:cxnLst/>
              <a:rect l="0" t="0" r="0" b="0"/>
              <a:pathLst>
                <a:path w="33426" h="34531">
                  <a:moveTo>
                    <a:pt x="17463" y="0"/>
                  </a:moveTo>
                  <a:cubicBezTo>
                    <a:pt x="26213" y="0"/>
                    <a:pt x="33426" y="8712"/>
                    <a:pt x="33426" y="17831"/>
                  </a:cubicBezTo>
                  <a:cubicBezTo>
                    <a:pt x="33426" y="26949"/>
                    <a:pt x="25451" y="34531"/>
                    <a:pt x="16332" y="34531"/>
                  </a:cubicBezTo>
                  <a:cubicBezTo>
                    <a:pt x="8369" y="34531"/>
                    <a:pt x="0" y="28080"/>
                    <a:pt x="0" y="17831"/>
                  </a:cubicBezTo>
                  <a:cubicBezTo>
                    <a:pt x="0" y="7201"/>
                    <a:pt x="7988" y="0"/>
                    <a:pt x="17463"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18" name="Shape 27"/>
            <p:cNvSpPr/>
            <p:nvPr/>
          </p:nvSpPr>
          <p:spPr>
            <a:xfrm>
              <a:off x="974774" y="1550517"/>
              <a:ext cx="245224" cy="257721"/>
            </a:xfrm>
            <a:custGeom>
              <a:avLst/>
              <a:gdLst/>
              <a:ahLst/>
              <a:cxnLst/>
              <a:rect l="0" t="0" r="0" b="0"/>
              <a:pathLst>
                <a:path w="245224" h="257721">
                  <a:moveTo>
                    <a:pt x="140068" y="0"/>
                  </a:moveTo>
                  <a:cubicBezTo>
                    <a:pt x="167780" y="0"/>
                    <a:pt x="187884" y="4928"/>
                    <a:pt x="203835" y="8356"/>
                  </a:cubicBezTo>
                  <a:cubicBezTo>
                    <a:pt x="211417" y="9868"/>
                    <a:pt x="214097" y="10236"/>
                    <a:pt x="218249" y="11379"/>
                  </a:cubicBezTo>
                  <a:cubicBezTo>
                    <a:pt x="219786" y="11379"/>
                    <a:pt x="222821" y="14427"/>
                    <a:pt x="222821" y="20498"/>
                  </a:cubicBezTo>
                  <a:cubicBezTo>
                    <a:pt x="223177" y="29604"/>
                    <a:pt x="228130" y="47815"/>
                    <a:pt x="228130" y="62243"/>
                  </a:cubicBezTo>
                  <a:cubicBezTo>
                    <a:pt x="228130" y="67183"/>
                    <a:pt x="225844" y="70586"/>
                    <a:pt x="223177" y="70586"/>
                  </a:cubicBezTo>
                  <a:cubicBezTo>
                    <a:pt x="220929" y="70586"/>
                    <a:pt x="218630" y="67564"/>
                    <a:pt x="216357" y="61862"/>
                  </a:cubicBezTo>
                  <a:cubicBezTo>
                    <a:pt x="212573" y="51613"/>
                    <a:pt x="207632" y="42507"/>
                    <a:pt x="201956" y="35293"/>
                  </a:cubicBezTo>
                  <a:cubicBezTo>
                    <a:pt x="193573" y="25044"/>
                    <a:pt x="171577" y="11773"/>
                    <a:pt x="141211" y="11773"/>
                  </a:cubicBezTo>
                  <a:cubicBezTo>
                    <a:pt x="76302" y="11773"/>
                    <a:pt x="37973" y="64897"/>
                    <a:pt x="37973" y="124879"/>
                  </a:cubicBezTo>
                  <a:cubicBezTo>
                    <a:pt x="37973" y="151816"/>
                    <a:pt x="44044" y="175742"/>
                    <a:pt x="55042" y="193954"/>
                  </a:cubicBezTo>
                  <a:cubicBezTo>
                    <a:pt x="75171" y="228117"/>
                    <a:pt x="111608" y="246329"/>
                    <a:pt x="146914" y="246329"/>
                  </a:cubicBezTo>
                  <a:cubicBezTo>
                    <a:pt x="151448" y="246329"/>
                    <a:pt x="170434" y="244056"/>
                    <a:pt x="181051" y="237223"/>
                  </a:cubicBezTo>
                  <a:cubicBezTo>
                    <a:pt x="184112" y="235318"/>
                    <a:pt x="189040" y="222415"/>
                    <a:pt x="189040" y="217488"/>
                  </a:cubicBezTo>
                  <a:cubicBezTo>
                    <a:pt x="189040" y="204203"/>
                    <a:pt x="188658" y="182563"/>
                    <a:pt x="187884" y="178003"/>
                  </a:cubicBezTo>
                  <a:cubicBezTo>
                    <a:pt x="185255" y="169278"/>
                    <a:pt x="182194" y="162065"/>
                    <a:pt x="153746" y="160172"/>
                  </a:cubicBezTo>
                  <a:cubicBezTo>
                    <a:pt x="148044" y="159791"/>
                    <a:pt x="143866" y="156756"/>
                    <a:pt x="143866" y="153708"/>
                  </a:cubicBezTo>
                  <a:cubicBezTo>
                    <a:pt x="143866" y="151054"/>
                    <a:pt x="148044" y="148399"/>
                    <a:pt x="155258" y="148399"/>
                  </a:cubicBezTo>
                  <a:cubicBezTo>
                    <a:pt x="162090" y="148399"/>
                    <a:pt x="189802" y="149911"/>
                    <a:pt x="200800" y="149911"/>
                  </a:cubicBezTo>
                  <a:cubicBezTo>
                    <a:pt x="209918" y="149911"/>
                    <a:pt x="222821" y="148399"/>
                    <a:pt x="234963" y="148399"/>
                  </a:cubicBezTo>
                  <a:cubicBezTo>
                    <a:pt x="241046" y="148399"/>
                    <a:pt x="245224" y="150304"/>
                    <a:pt x="245224" y="153340"/>
                  </a:cubicBezTo>
                  <a:cubicBezTo>
                    <a:pt x="245224" y="155994"/>
                    <a:pt x="241046" y="158280"/>
                    <a:pt x="236461" y="159791"/>
                  </a:cubicBezTo>
                  <a:cubicBezTo>
                    <a:pt x="225095" y="163207"/>
                    <a:pt x="224320" y="167373"/>
                    <a:pt x="222821" y="171564"/>
                  </a:cubicBezTo>
                  <a:cubicBezTo>
                    <a:pt x="221310" y="175742"/>
                    <a:pt x="220929" y="203060"/>
                    <a:pt x="220929" y="218618"/>
                  </a:cubicBezTo>
                  <a:cubicBezTo>
                    <a:pt x="220929" y="224688"/>
                    <a:pt x="224320" y="228498"/>
                    <a:pt x="226238" y="229629"/>
                  </a:cubicBezTo>
                  <a:cubicBezTo>
                    <a:pt x="233083" y="233438"/>
                    <a:pt x="232689" y="234569"/>
                    <a:pt x="232689" y="236474"/>
                  </a:cubicBezTo>
                  <a:cubicBezTo>
                    <a:pt x="232689" y="237972"/>
                    <a:pt x="231153" y="240640"/>
                    <a:pt x="227000" y="241783"/>
                  </a:cubicBezTo>
                  <a:cubicBezTo>
                    <a:pt x="220167" y="243675"/>
                    <a:pt x="207264" y="246723"/>
                    <a:pt x="192456" y="250888"/>
                  </a:cubicBezTo>
                  <a:cubicBezTo>
                    <a:pt x="176124" y="255435"/>
                    <a:pt x="152603" y="257721"/>
                    <a:pt x="140068" y="257721"/>
                  </a:cubicBezTo>
                  <a:cubicBezTo>
                    <a:pt x="97561" y="257721"/>
                    <a:pt x="62268" y="244056"/>
                    <a:pt x="39116" y="223177"/>
                  </a:cubicBezTo>
                  <a:cubicBezTo>
                    <a:pt x="21641" y="206477"/>
                    <a:pt x="0" y="175349"/>
                    <a:pt x="0" y="129806"/>
                  </a:cubicBezTo>
                  <a:cubicBezTo>
                    <a:pt x="0" y="96025"/>
                    <a:pt x="11773" y="61493"/>
                    <a:pt x="42901" y="34150"/>
                  </a:cubicBezTo>
                  <a:cubicBezTo>
                    <a:pt x="66815" y="12890"/>
                    <a:pt x="103251" y="0"/>
                    <a:pt x="140068"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19" name="Shape 28"/>
            <p:cNvSpPr/>
            <p:nvPr/>
          </p:nvSpPr>
          <p:spPr>
            <a:xfrm>
              <a:off x="1246097" y="1556223"/>
              <a:ext cx="317335" cy="247078"/>
            </a:xfrm>
            <a:custGeom>
              <a:avLst/>
              <a:gdLst/>
              <a:ahLst/>
              <a:cxnLst/>
              <a:rect l="0" t="0" r="0" b="0"/>
              <a:pathLst>
                <a:path w="317335" h="247078">
                  <a:moveTo>
                    <a:pt x="305943" y="0"/>
                  </a:moveTo>
                  <a:cubicBezTo>
                    <a:pt x="310871" y="0"/>
                    <a:pt x="315798" y="736"/>
                    <a:pt x="315798" y="4166"/>
                  </a:cubicBezTo>
                  <a:cubicBezTo>
                    <a:pt x="315798" y="6820"/>
                    <a:pt x="312788" y="9106"/>
                    <a:pt x="305943" y="10236"/>
                  </a:cubicBezTo>
                  <a:cubicBezTo>
                    <a:pt x="299885" y="11366"/>
                    <a:pt x="294577" y="12890"/>
                    <a:pt x="288887" y="15176"/>
                  </a:cubicBezTo>
                  <a:cubicBezTo>
                    <a:pt x="283159" y="17437"/>
                    <a:pt x="277089" y="24650"/>
                    <a:pt x="277089" y="44386"/>
                  </a:cubicBezTo>
                  <a:cubicBezTo>
                    <a:pt x="277089" y="149911"/>
                    <a:pt x="281280" y="198107"/>
                    <a:pt x="282423" y="208737"/>
                  </a:cubicBezTo>
                  <a:cubicBezTo>
                    <a:pt x="284683" y="225819"/>
                    <a:pt x="288887" y="229616"/>
                    <a:pt x="307099" y="234937"/>
                  </a:cubicBezTo>
                  <a:cubicBezTo>
                    <a:pt x="313906" y="236448"/>
                    <a:pt x="317335" y="239484"/>
                    <a:pt x="317335" y="242138"/>
                  </a:cubicBezTo>
                  <a:cubicBezTo>
                    <a:pt x="317335" y="245173"/>
                    <a:pt x="312026" y="247078"/>
                    <a:pt x="306337" y="247078"/>
                  </a:cubicBezTo>
                  <a:cubicBezTo>
                    <a:pt x="302158" y="247078"/>
                    <a:pt x="272910" y="245173"/>
                    <a:pt x="258864" y="245173"/>
                  </a:cubicBezTo>
                  <a:cubicBezTo>
                    <a:pt x="251676" y="245173"/>
                    <a:pt x="239154" y="246316"/>
                    <a:pt x="230022" y="246316"/>
                  </a:cubicBezTo>
                  <a:cubicBezTo>
                    <a:pt x="225857" y="246316"/>
                    <a:pt x="219773" y="244792"/>
                    <a:pt x="219773" y="241008"/>
                  </a:cubicBezTo>
                  <a:cubicBezTo>
                    <a:pt x="219773" y="237591"/>
                    <a:pt x="224333" y="235686"/>
                    <a:pt x="229641" y="234162"/>
                  </a:cubicBezTo>
                  <a:cubicBezTo>
                    <a:pt x="245224" y="229616"/>
                    <a:pt x="245986" y="220878"/>
                    <a:pt x="247117" y="206845"/>
                  </a:cubicBezTo>
                  <a:cubicBezTo>
                    <a:pt x="248615" y="189750"/>
                    <a:pt x="247853" y="79692"/>
                    <a:pt x="246723" y="60338"/>
                  </a:cubicBezTo>
                  <a:cubicBezTo>
                    <a:pt x="246367" y="58826"/>
                    <a:pt x="245224" y="55397"/>
                    <a:pt x="243687" y="58051"/>
                  </a:cubicBezTo>
                  <a:cubicBezTo>
                    <a:pt x="238760" y="66408"/>
                    <a:pt x="196253" y="149911"/>
                    <a:pt x="181432" y="181039"/>
                  </a:cubicBezTo>
                  <a:cubicBezTo>
                    <a:pt x="172352" y="200761"/>
                    <a:pt x="163588" y="220510"/>
                    <a:pt x="157899" y="235305"/>
                  </a:cubicBezTo>
                  <a:cubicBezTo>
                    <a:pt x="153746" y="246316"/>
                    <a:pt x="151841" y="245948"/>
                    <a:pt x="149212" y="245948"/>
                  </a:cubicBezTo>
                  <a:cubicBezTo>
                    <a:pt x="146914" y="245948"/>
                    <a:pt x="144602" y="242913"/>
                    <a:pt x="143485" y="238722"/>
                  </a:cubicBezTo>
                  <a:cubicBezTo>
                    <a:pt x="140830" y="229235"/>
                    <a:pt x="136665" y="216713"/>
                    <a:pt x="129451" y="198501"/>
                  </a:cubicBezTo>
                  <a:cubicBezTo>
                    <a:pt x="108941" y="148387"/>
                    <a:pt x="77800" y="88417"/>
                    <a:pt x="63792" y="56159"/>
                  </a:cubicBezTo>
                  <a:cubicBezTo>
                    <a:pt x="62649" y="53505"/>
                    <a:pt x="61493" y="53111"/>
                    <a:pt x="61125" y="57290"/>
                  </a:cubicBezTo>
                  <a:cubicBezTo>
                    <a:pt x="58115" y="73228"/>
                    <a:pt x="53899" y="168885"/>
                    <a:pt x="55042" y="203810"/>
                  </a:cubicBezTo>
                  <a:cubicBezTo>
                    <a:pt x="55816" y="223164"/>
                    <a:pt x="58839" y="228473"/>
                    <a:pt x="78194" y="234543"/>
                  </a:cubicBezTo>
                  <a:cubicBezTo>
                    <a:pt x="86563" y="236829"/>
                    <a:pt x="88468" y="238341"/>
                    <a:pt x="88468" y="241757"/>
                  </a:cubicBezTo>
                  <a:cubicBezTo>
                    <a:pt x="88468" y="244792"/>
                    <a:pt x="84264" y="246316"/>
                    <a:pt x="78194" y="246316"/>
                  </a:cubicBezTo>
                  <a:cubicBezTo>
                    <a:pt x="66053" y="246316"/>
                    <a:pt x="50127" y="245173"/>
                    <a:pt x="40246" y="245173"/>
                  </a:cubicBezTo>
                  <a:cubicBezTo>
                    <a:pt x="31140" y="245173"/>
                    <a:pt x="19380" y="246316"/>
                    <a:pt x="9881" y="246316"/>
                  </a:cubicBezTo>
                  <a:cubicBezTo>
                    <a:pt x="4191" y="246316"/>
                    <a:pt x="0" y="245173"/>
                    <a:pt x="0" y="241008"/>
                  </a:cubicBezTo>
                  <a:cubicBezTo>
                    <a:pt x="0" y="239484"/>
                    <a:pt x="2680" y="236829"/>
                    <a:pt x="7607" y="235686"/>
                  </a:cubicBezTo>
                  <a:cubicBezTo>
                    <a:pt x="31140" y="228854"/>
                    <a:pt x="33426" y="222402"/>
                    <a:pt x="36449" y="200761"/>
                  </a:cubicBezTo>
                  <a:cubicBezTo>
                    <a:pt x="40246" y="174574"/>
                    <a:pt x="48590" y="65253"/>
                    <a:pt x="49352" y="36804"/>
                  </a:cubicBezTo>
                  <a:cubicBezTo>
                    <a:pt x="49352" y="33756"/>
                    <a:pt x="48590" y="19342"/>
                    <a:pt x="32283" y="14795"/>
                  </a:cubicBezTo>
                  <a:cubicBezTo>
                    <a:pt x="25832" y="12890"/>
                    <a:pt x="20904" y="11366"/>
                    <a:pt x="15951" y="10236"/>
                  </a:cubicBezTo>
                  <a:cubicBezTo>
                    <a:pt x="13297" y="9474"/>
                    <a:pt x="9881" y="6820"/>
                    <a:pt x="9881" y="4166"/>
                  </a:cubicBezTo>
                  <a:cubicBezTo>
                    <a:pt x="9881" y="368"/>
                    <a:pt x="12535" y="368"/>
                    <a:pt x="20904" y="368"/>
                  </a:cubicBezTo>
                  <a:cubicBezTo>
                    <a:pt x="45580" y="368"/>
                    <a:pt x="49746" y="1130"/>
                    <a:pt x="71742" y="1130"/>
                  </a:cubicBezTo>
                  <a:cubicBezTo>
                    <a:pt x="72504" y="1130"/>
                    <a:pt x="75565" y="4166"/>
                    <a:pt x="75946" y="6058"/>
                  </a:cubicBezTo>
                  <a:cubicBezTo>
                    <a:pt x="80480" y="20091"/>
                    <a:pt x="82753" y="24282"/>
                    <a:pt x="90335" y="40602"/>
                  </a:cubicBezTo>
                  <a:cubicBezTo>
                    <a:pt x="111620" y="85382"/>
                    <a:pt x="155626" y="176466"/>
                    <a:pt x="160960" y="183693"/>
                  </a:cubicBezTo>
                  <a:cubicBezTo>
                    <a:pt x="161709" y="184823"/>
                    <a:pt x="163982" y="185966"/>
                    <a:pt x="164744" y="184823"/>
                  </a:cubicBezTo>
                  <a:cubicBezTo>
                    <a:pt x="168161" y="178384"/>
                    <a:pt x="239154" y="44386"/>
                    <a:pt x="245224" y="28448"/>
                  </a:cubicBezTo>
                  <a:cubicBezTo>
                    <a:pt x="245592" y="26937"/>
                    <a:pt x="251676" y="14021"/>
                    <a:pt x="253924" y="6439"/>
                  </a:cubicBezTo>
                  <a:cubicBezTo>
                    <a:pt x="254305" y="4534"/>
                    <a:pt x="257365" y="1130"/>
                    <a:pt x="258140" y="1130"/>
                  </a:cubicBezTo>
                  <a:cubicBezTo>
                    <a:pt x="271780" y="1130"/>
                    <a:pt x="302514" y="0"/>
                    <a:pt x="305943"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20" name="Shape 29"/>
            <p:cNvSpPr/>
            <p:nvPr/>
          </p:nvSpPr>
          <p:spPr>
            <a:xfrm>
              <a:off x="1582321" y="1566474"/>
              <a:ext cx="119567" cy="236820"/>
            </a:xfrm>
            <a:custGeom>
              <a:avLst/>
              <a:gdLst/>
              <a:ahLst/>
              <a:cxnLst/>
              <a:rect l="0" t="0" r="0" b="0"/>
              <a:pathLst>
                <a:path w="119567" h="236820">
                  <a:moveTo>
                    <a:pt x="119567" y="0"/>
                  </a:moveTo>
                  <a:lnTo>
                    <a:pt x="119567" y="35284"/>
                  </a:lnTo>
                  <a:lnTo>
                    <a:pt x="118059" y="35284"/>
                  </a:lnTo>
                  <a:cubicBezTo>
                    <a:pt x="111227" y="53509"/>
                    <a:pt x="91478" y="106620"/>
                    <a:pt x="88468" y="118406"/>
                  </a:cubicBezTo>
                  <a:cubicBezTo>
                    <a:pt x="88074" y="119917"/>
                    <a:pt x="88849" y="121060"/>
                    <a:pt x="90322" y="121060"/>
                  </a:cubicBezTo>
                  <a:cubicBezTo>
                    <a:pt x="94123" y="120965"/>
                    <a:pt x="98943" y="120917"/>
                    <a:pt x="104232" y="120881"/>
                  </a:cubicBezTo>
                  <a:lnTo>
                    <a:pt x="119567" y="120783"/>
                  </a:lnTo>
                  <a:lnTo>
                    <a:pt x="119567" y="137245"/>
                  </a:lnTo>
                  <a:lnTo>
                    <a:pt x="110172" y="137332"/>
                  </a:lnTo>
                  <a:cubicBezTo>
                    <a:pt x="98212" y="137570"/>
                    <a:pt x="87865" y="137951"/>
                    <a:pt x="83884" y="138523"/>
                  </a:cubicBezTo>
                  <a:cubicBezTo>
                    <a:pt x="82385" y="138523"/>
                    <a:pt x="80480" y="140415"/>
                    <a:pt x="79705" y="141558"/>
                  </a:cubicBezTo>
                  <a:cubicBezTo>
                    <a:pt x="69863" y="166221"/>
                    <a:pt x="59957" y="198492"/>
                    <a:pt x="59957" y="207979"/>
                  </a:cubicBezTo>
                  <a:cubicBezTo>
                    <a:pt x="59957" y="212538"/>
                    <a:pt x="61494" y="218977"/>
                    <a:pt x="78562" y="224298"/>
                  </a:cubicBezTo>
                  <a:cubicBezTo>
                    <a:pt x="85014" y="226190"/>
                    <a:pt x="88849" y="228464"/>
                    <a:pt x="88849" y="231118"/>
                  </a:cubicBezTo>
                  <a:cubicBezTo>
                    <a:pt x="88849" y="234928"/>
                    <a:pt x="83134" y="236071"/>
                    <a:pt x="78181" y="236071"/>
                  </a:cubicBezTo>
                  <a:cubicBezTo>
                    <a:pt x="71742" y="236071"/>
                    <a:pt x="62256" y="234928"/>
                    <a:pt x="48196" y="234928"/>
                  </a:cubicBezTo>
                  <a:cubicBezTo>
                    <a:pt x="34188" y="234928"/>
                    <a:pt x="14440" y="236820"/>
                    <a:pt x="8737" y="236820"/>
                  </a:cubicBezTo>
                  <a:cubicBezTo>
                    <a:pt x="1905" y="236820"/>
                    <a:pt x="0" y="235309"/>
                    <a:pt x="0" y="233036"/>
                  </a:cubicBezTo>
                  <a:cubicBezTo>
                    <a:pt x="0" y="230763"/>
                    <a:pt x="2680" y="227333"/>
                    <a:pt x="8369" y="225441"/>
                  </a:cubicBezTo>
                  <a:cubicBezTo>
                    <a:pt x="27343" y="218977"/>
                    <a:pt x="32271" y="217847"/>
                    <a:pt x="43269" y="193183"/>
                  </a:cubicBezTo>
                  <a:cubicBezTo>
                    <a:pt x="52019" y="173816"/>
                    <a:pt x="95275" y="59198"/>
                    <a:pt x="111989" y="18190"/>
                  </a:cubicBezTo>
                  <a:cubicBezTo>
                    <a:pt x="113487" y="15167"/>
                    <a:pt x="114262" y="12132"/>
                    <a:pt x="114262" y="10240"/>
                  </a:cubicBezTo>
                  <a:cubicBezTo>
                    <a:pt x="114262" y="9097"/>
                    <a:pt x="114262" y="8322"/>
                    <a:pt x="114998" y="7179"/>
                  </a:cubicBezTo>
                  <a:lnTo>
                    <a:pt x="119567" y="0"/>
                  </a:ln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21" name="Shape 30"/>
            <p:cNvSpPr/>
            <p:nvPr/>
          </p:nvSpPr>
          <p:spPr>
            <a:xfrm>
              <a:off x="1701888" y="1550514"/>
              <a:ext cx="135119" cy="252781"/>
            </a:xfrm>
            <a:custGeom>
              <a:avLst/>
              <a:gdLst/>
              <a:ahLst/>
              <a:cxnLst/>
              <a:rect l="0" t="0" r="0" b="0"/>
              <a:pathLst>
                <a:path w="135119" h="252781">
                  <a:moveTo>
                    <a:pt x="12907" y="0"/>
                  </a:moveTo>
                  <a:cubicBezTo>
                    <a:pt x="14418" y="0"/>
                    <a:pt x="15955" y="1511"/>
                    <a:pt x="18978" y="9868"/>
                  </a:cubicBezTo>
                  <a:cubicBezTo>
                    <a:pt x="22013" y="20117"/>
                    <a:pt x="28477" y="37211"/>
                    <a:pt x="35691" y="56934"/>
                  </a:cubicBezTo>
                  <a:cubicBezTo>
                    <a:pt x="55414" y="112344"/>
                    <a:pt x="83887" y="187503"/>
                    <a:pt x="90351" y="203060"/>
                  </a:cubicBezTo>
                  <a:cubicBezTo>
                    <a:pt x="102874" y="234175"/>
                    <a:pt x="108957" y="237223"/>
                    <a:pt x="126026" y="241402"/>
                  </a:cubicBezTo>
                  <a:cubicBezTo>
                    <a:pt x="132097" y="243294"/>
                    <a:pt x="135119" y="245199"/>
                    <a:pt x="135119" y="247853"/>
                  </a:cubicBezTo>
                  <a:cubicBezTo>
                    <a:pt x="135119" y="250508"/>
                    <a:pt x="132478" y="252781"/>
                    <a:pt x="122953" y="252781"/>
                  </a:cubicBezTo>
                  <a:cubicBezTo>
                    <a:pt x="110430" y="252781"/>
                    <a:pt x="91850" y="250889"/>
                    <a:pt x="75150" y="250889"/>
                  </a:cubicBezTo>
                  <a:cubicBezTo>
                    <a:pt x="62996" y="250889"/>
                    <a:pt x="57687" y="251651"/>
                    <a:pt x="48226" y="251651"/>
                  </a:cubicBezTo>
                  <a:cubicBezTo>
                    <a:pt x="38713" y="251651"/>
                    <a:pt x="36440" y="248996"/>
                    <a:pt x="36440" y="247078"/>
                  </a:cubicBezTo>
                  <a:cubicBezTo>
                    <a:pt x="36440" y="245199"/>
                    <a:pt x="38713" y="242151"/>
                    <a:pt x="45546" y="241021"/>
                  </a:cubicBezTo>
                  <a:cubicBezTo>
                    <a:pt x="63758" y="237223"/>
                    <a:pt x="62234" y="229629"/>
                    <a:pt x="60722" y="221653"/>
                  </a:cubicBezTo>
                  <a:cubicBezTo>
                    <a:pt x="57687" y="206108"/>
                    <a:pt x="48226" y="181051"/>
                    <a:pt x="39475" y="156756"/>
                  </a:cubicBezTo>
                  <a:cubicBezTo>
                    <a:pt x="39095" y="155245"/>
                    <a:pt x="37558" y="152959"/>
                    <a:pt x="26572" y="152959"/>
                  </a:cubicBezTo>
                  <a:lnTo>
                    <a:pt x="0" y="153205"/>
                  </a:lnTo>
                  <a:lnTo>
                    <a:pt x="0" y="136744"/>
                  </a:lnTo>
                  <a:lnTo>
                    <a:pt x="1383" y="136735"/>
                  </a:lnTo>
                  <a:cubicBezTo>
                    <a:pt x="12729" y="136639"/>
                    <a:pt x="23740" y="136449"/>
                    <a:pt x="30001" y="135877"/>
                  </a:cubicBezTo>
                  <a:cubicBezTo>
                    <a:pt x="30357" y="135877"/>
                    <a:pt x="31487" y="133985"/>
                    <a:pt x="31131" y="132842"/>
                  </a:cubicBezTo>
                  <a:cubicBezTo>
                    <a:pt x="24667" y="113487"/>
                    <a:pt x="4944" y="56553"/>
                    <a:pt x="1502" y="51245"/>
                  </a:cubicBezTo>
                  <a:lnTo>
                    <a:pt x="0" y="51245"/>
                  </a:lnTo>
                  <a:lnTo>
                    <a:pt x="0" y="15960"/>
                  </a:lnTo>
                  <a:lnTo>
                    <a:pt x="1429" y="13714"/>
                  </a:lnTo>
                  <a:cubicBezTo>
                    <a:pt x="3518" y="10157"/>
                    <a:pt x="5509" y="6642"/>
                    <a:pt x="6836" y="4547"/>
                  </a:cubicBezTo>
                  <a:cubicBezTo>
                    <a:pt x="9491" y="1511"/>
                    <a:pt x="11014" y="0"/>
                    <a:pt x="12907"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22" name="Shape 31"/>
            <p:cNvSpPr/>
            <p:nvPr/>
          </p:nvSpPr>
          <p:spPr>
            <a:xfrm>
              <a:off x="1847598" y="1555825"/>
              <a:ext cx="278219" cy="251651"/>
            </a:xfrm>
            <a:custGeom>
              <a:avLst/>
              <a:gdLst/>
              <a:ahLst/>
              <a:cxnLst/>
              <a:rect l="0" t="0" r="0" b="0"/>
              <a:pathLst>
                <a:path w="278219" h="251651">
                  <a:moveTo>
                    <a:pt x="269468" y="0"/>
                  </a:moveTo>
                  <a:cubicBezTo>
                    <a:pt x="275920" y="0"/>
                    <a:pt x="278219" y="1143"/>
                    <a:pt x="278219" y="4178"/>
                  </a:cubicBezTo>
                  <a:cubicBezTo>
                    <a:pt x="278219" y="6464"/>
                    <a:pt x="275920" y="9868"/>
                    <a:pt x="269087" y="11773"/>
                  </a:cubicBezTo>
                  <a:cubicBezTo>
                    <a:pt x="252768" y="15570"/>
                    <a:pt x="245935" y="18974"/>
                    <a:pt x="244792" y="39484"/>
                  </a:cubicBezTo>
                  <a:cubicBezTo>
                    <a:pt x="244030" y="53137"/>
                    <a:pt x="240627" y="127914"/>
                    <a:pt x="240627" y="193192"/>
                  </a:cubicBezTo>
                  <a:cubicBezTo>
                    <a:pt x="240627" y="209144"/>
                    <a:pt x="243281" y="237604"/>
                    <a:pt x="243281" y="243675"/>
                  </a:cubicBezTo>
                  <a:cubicBezTo>
                    <a:pt x="243281" y="247472"/>
                    <a:pt x="241402" y="251651"/>
                    <a:pt x="237947" y="251651"/>
                  </a:cubicBezTo>
                  <a:cubicBezTo>
                    <a:pt x="232651" y="251651"/>
                    <a:pt x="224320" y="244069"/>
                    <a:pt x="220891" y="239497"/>
                  </a:cubicBezTo>
                  <a:cubicBezTo>
                    <a:pt x="214427" y="231521"/>
                    <a:pt x="207594" y="221666"/>
                    <a:pt x="197358" y="209144"/>
                  </a:cubicBezTo>
                  <a:cubicBezTo>
                    <a:pt x="161684" y="166624"/>
                    <a:pt x="96037" y="92621"/>
                    <a:pt x="61849" y="51626"/>
                  </a:cubicBezTo>
                  <a:cubicBezTo>
                    <a:pt x="60363" y="49721"/>
                    <a:pt x="57683" y="50470"/>
                    <a:pt x="57683" y="52375"/>
                  </a:cubicBezTo>
                  <a:cubicBezTo>
                    <a:pt x="57302" y="62624"/>
                    <a:pt x="56159" y="73254"/>
                    <a:pt x="55766" y="102857"/>
                  </a:cubicBezTo>
                  <a:cubicBezTo>
                    <a:pt x="55766" y="137033"/>
                    <a:pt x="54648" y="195466"/>
                    <a:pt x="55410" y="207239"/>
                  </a:cubicBezTo>
                  <a:cubicBezTo>
                    <a:pt x="56921" y="224701"/>
                    <a:pt x="61100" y="230391"/>
                    <a:pt x="79311" y="235699"/>
                  </a:cubicBezTo>
                  <a:cubicBezTo>
                    <a:pt x="87274" y="237604"/>
                    <a:pt x="88798" y="240271"/>
                    <a:pt x="88798" y="242532"/>
                  </a:cubicBezTo>
                  <a:cubicBezTo>
                    <a:pt x="88798" y="246342"/>
                    <a:pt x="83883" y="247472"/>
                    <a:pt x="76657" y="247472"/>
                  </a:cubicBezTo>
                  <a:cubicBezTo>
                    <a:pt x="65672" y="247472"/>
                    <a:pt x="49708" y="245580"/>
                    <a:pt x="36068" y="245580"/>
                  </a:cubicBezTo>
                  <a:cubicBezTo>
                    <a:pt x="27699" y="245580"/>
                    <a:pt x="17856" y="246342"/>
                    <a:pt x="11392" y="246342"/>
                  </a:cubicBezTo>
                  <a:cubicBezTo>
                    <a:pt x="6058" y="246342"/>
                    <a:pt x="1498" y="245961"/>
                    <a:pt x="1498" y="242151"/>
                  </a:cubicBezTo>
                  <a:cubicBezTo>
                    <a:pt x="1498" y="239116"/>
                    <a:pt x="5334" y="236843"/>
                    <a:pt x="9093" y="235699"/>
                  </a:cubicBezTo>
                  <a:cubicBezTo>
                    <a:pt x="26937" y="229629"/>
                    <a:pt x="34163" y="228130"/>
                    <a:pt x="35687" y="200038"/>
                  </a:cubicBezTo>
                  <a:cubicBezTo>
                    <a:pt x="37554" y="169278"/>
                    <a:pt x="42888" y="78181"/>
                    <a:pt x="42888" y="46698"/>
                  </a:cubicBezTo>
                  <a:cubicBezTo>
                    <a:pt x="42888" y="33020"/>
                    <a:pt x="40996" y="29604"/>
                    <a:pt x="40234" y="28473"/>
                  </a:cubicBezTo>
                  <a:cubicBezTo>
                    <a:pt x="29616" y="15951"/>
                    <a:pt x="25413" y="15570"/>
                    <a:pt x="8344" y="11011"/>
                  </a:cubicBezTo>
                  <a:cubicBezTo>
                    <a:pt x="4178" y="9868"/>
                    <a:pt x="0" y="7963"/>
                    <a:pt x="0" y="4928"/>
                  </a:cubicBezTo>
                  <a:cubicBezTo>
                    <a:pt x="0" y="1893"/>
                    <a:pt x="3785" y="394"/>
                    <a:pt x="12522" y="394"/>
                  </a:cubicBezTo>
                  <a:cubicBezTo>
                    <a:pt x="20866" y="394"/>
                    <a:pt x="39472" y="1524"/>
                    <a:pt x="58826" y="1524"/>
                  </a:cubicBezTo>
                  <a:cubicBezTo>
                    <a:pt x="61100" y="1524"/>
                    <a:pt x="64529" y="4178"/>
                    <a:pt x="66789" y="6464"/>
                  </a:cubicBezTo>
                  <a:cubicBezTo>
                    <a:pt x="72504" y="13297"/>
                    <a:pt x="81966" y="24676"/>
                    <a:pt x="96787" y="44044"/>
                  </a:cubicBezTo>
                  <a:cubicBezTo>
                    <a:pt x="113868" y="65659"/>
                    <a:pt x="197358" y="156756"/>
                    <a:pt x="222796" y="184467"/>
                  </a:cubicBezTo>
                  <a:cubicBezTo>
                    <a:pt x="225069" y="186754"/>
                    <a:pt x="226568" y="182943"/>
                    <a:pt x="226568" y="181813"/>
                  </a:cubicBezTo>
                  <a:cubicBezTo>
                    <a:pt x="228486" y="169659"/>
                    <a:pt x="227343" y="128677"/>
                    <a:pt x="227343" y="74016"/>
                  </a:cubicBezTo>
                  <a:cubicBezTo>
                    <a:pt x="227343" y="61113"/>
                    <a:pt x="226568" y="47816"/>
                    <a:pt x="225450" y="36068"/>
                  </a:cubicBezTo>
                  <a:cubicBezTo>
                    <a:pt x="225069" y="28092"/>
                    <a:pt x="222415" y="18974"/>
                    <a:pt x="201511" y="12891"/>
                  </a:cubicBezTo>
                  <a:cubicBezTo>
                    <a:pt x="193967" y="10643"/>
                    <a:pt x="191287" y="7582"/>
                    <a:pt x="191287" y="4559"/>
                  </a:cubicBezTo>
                  <a:cubicBezTo>
                    <a:pt x="191287" y="1893"/>
                    <a:pt x="196596" y="1143"/>
                    <a:pt x="201155" y="1143"/>
                  </a:cubicBezTo>
                  <a:cubicBezTo>
                    <a:pt x="211023" y="1143"/>
                    <a:pt x="221640" y="1524"/>
                    <a:pt x="233794" y="1524"/>
                  </a:cubicBezTo>
                  <a:cubicBezTo>
                    <a:pt x="247472" y="1524"/>
                    <a:pt x="259626" y="0"/>
                    <a:pt x="269468"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23" name="Shape 32"/>
            <p:cNvSpPr/>
            <p:nvPr/>
          </p:nvSpPr>
          <p:spPr>
            <a:xfrm>
              <a:off x="2144329" y="1555825"/>
              <a:ext cx="278244" cy="251651"/>
            </a:xfrm>
            <a:custGeom>
              <a:avLst/>
              <a:gdLst/>
              <a:ahLst/>
              <a:cxnLst/>
              <a:rect l="0" t="0" r="0" b="0"/>
              <a:pathLst>
                <a:path w="278244" h="251651">
                  <a:moveTo>
                    <a:pt x="269494" y="0"/>
                  </a:moveTo>
                  <a:cubicBezTo>
                    <a:pt x="275946" y="0"/>
                    <a:pt x="278244" y="1143"/>
                    <a:pt x="278244" y="4178"/>
                  </a:cubicBezTo>
                  <a:cubicBezTo>
                    <a:pt x="278244" y="6464"/>
                    <a:pt x="275946" y="9868"/>
                    <a:pt x="269113" y="11773"/>
                  </a:cubicBezTo>
                  <a:cubicBezTo>
                    <a:pt x="252806" y="15570"/>
                    <a:pt x="245973" y="18974"/>
                    <a:pt x="244818" y="39484"/>
                  </a:cubicBezTo>
                  <a:cubicBezTo>
                    <a:pt x="244056" y="53137"/>
                    <a:pt x="240665" y="127914"/>
                    <a:pt x="240665" y="193192"/>
                  </a:cubicBezTo>
                  <a:cubicBezTo>
                    <a:pt x="240665" y="209144"/>
                    <a:pt x="243294" y="237604"/>
                    <a:pt x="243294" y="243675"/>
                  </a:cubicBezTo>
                  <a:cubicBezTo>
                    <a:pt x="243294" y="247472"/>
                    <a:pt x="241427" y="251651"/>
                    <a:pt x="237985" y="251651"/>
                  </a:cubicBezTo>
                  <a:cubicBezTo>
                    <a:pt x="232677" y="251651"/>
                    <a:pt x="224307" y="244069"/>
                    <a:pt x="220904" y="239497"/>
                  </a:cubicBezTo>
                  <a:cubicBezTo>
                    <a:pt x="214452" y="231521"/>
                    <a:pt x="207620" y="221666"/>
                    <a:pt x="197396" y="209144"/>
                  </a:cubicBezTo>
                  <a:cubicBezTo>
                    <a:pt x="161709" y="166624"/>
                    <a:pt x="96037" y="92621"/>
                    <a:pt x="61874" y="51626"/>
                  </a:cubicBezTo>
                  <a:cubicBezTo>
                    <a:pt x="60338" y="49721"/>
                    <a:pt x="57709" y="50470"/>
                    <a:pt x="57709" y="52375"/>
                  </a:cubicBezTo>
                  <a:cubicBezTo>
                    <a:pt x="57328" y="62624"/>
                    <a:pt x="56185" y="73254"/>
                    <a:pt x="55791" y="102857"/>
                  </a:cubicBezTo>
                  <a:cubicBezTo>
                    <a:pt x="55791" y="137033"/>
                    <a:pt x="54648" y="195466"/>
                    <a:pt x="55410" y="207239"/>
                  </a:cubicBezTo>
                  <a:cubicBezTo>
                    <a:pt x="56947" y="224701"/>
                    <a:pt x="61100" y="230391"/>
                    <a:pt x="79324" y="235699"/>
                  </a:cubicBezTo>
                  <a:cubicBezTo>
                    <a:pt x="87313" y="237604"/>
                    <a:pt x="88836" y="240271"/>
                    <a:pt x="88836" y="242532"/>
                  </a:cubicBezTo>
                  <a:cubicBezTo>
                    <a:pt x="88836" y="246342"/>
                    <a:pt x="83883" y="247472"/>
                    <a:pt x="76695" y="247472"/>
                  </a:cubicBezTo>
                  <a:cubicBezTo>
                    <a:pt x="65672" y="247472"/>
                    <a:pt x="49720" y="245580"/>
                    <a:pt x="36055" y="245580"/>
                  </a:cubicBezTo>
                  <a:cubicBezTo>
                    <a:pt x="27724" y="245580"/>
                    <a:pt x="17831" y="246342"/>
                    <a:pt x="11392" y="246342"/>
                  </a:cubicBezTo>
                  <a:cubicBezTo>
                    <a:pt x="6058" y="246342"/>
                    <a:pt x="1524" y="245961"/>
                    <a:pt x="1524" y="242151"/>
                  </a:cubicBezTo>
                  <a:cubicBezTo>
                    <a:pt x="1524" y="239116"/>
                    <a:pt x="5334" y="236843"/>
                    <a:pt x="9118" y="235699"/>
                  </a:cubicBezTo>
                  <a:cubicBezTo>
                    <a:pt x="26962" y="229629"/>
                    <a:pt x="34175" y="228130"/>
                    <a:pt x="35687" y="200038"/>
                  </a:cubicBezTo>
                  <a:cubicBezTo>
                    <a:pt x="37579" y="169278"/>
                    <a:pt x="42888" y="78181"/>
                    <a:pt x="42888" y="46698"/>
                  </a:cubicBezTo>
                  <a:cubicBezTo>
                    <a:pt x="42888" y="33020"/>
                    <a:pt x="40996" y="29604"/>
                    <a:pt x="40259" y="28473"/>
                  </a:cubicBezTo>
                  <a:cubicBezTo>
                    <a:pt x="29616" y="15951"/>
                    <a:pt x="25438" y="15570"/>
                    <a:pt x="8356" y="11011"/>
                  </a:cubicBezTo>
                  <a:cubicBezTo>
                    <a:pt x="4204" y="9868"/>
                    <a:pt x="0" y="7963"/>
                    <a:pt x="0" y="4928"/>
                  </a:cubicBezTo>
                  <a:cubicBezTo>
                    <a:pt x="0" y="1893"/>
                    <a:pt x="3810" y="394"/>
                    <a:pt x="12522" y="394"/>
                  </a:cubicBezTo>
                  <a:cubicBezTo>
                    <a:pt x="20891" y="394"/>
                    <a:pt x="39484" y="1524"/>
                    <a:pt x="58852" y="1524"/>
                  </a:cubicBezTo>
                  <a:cubicBezTo>
                    <a:pt x="61100" y="1524"/>
                    <a:pt x="64554" y="4178"/>
                    <a:pt x="66789" y="6464"/>
                  </a:cubicBezTo>
                  <a:cubicBezTo>
                    <a:pt x="72491" y="13297"/>
                    <a:pt x="82004" y="24676"/>
                    <a:pt x="96774" y="44044"/>
                  </a:cubicBezTo>
                  <a:cubicBezTo>
                    <a:pt x="113868" y="65659"/>
                    <a:pt x="197396" y="156756"/>
                    <a:pt x="222834" y="184467"/>
                  </a:cubicBezTo>
                  <a:cubicBezTo>
                    <a:pt x="225069" y="186754"/>
                    <a:pt x="226593" y="182943"/>
                    <a:pt x="226593" y="181813"/>
                  </a:cubicBezTo>
                  <a:cubicBezTo>
                    <a:pt x="228524" y="169659"/>
                    <a:pt x="227368" y="128677"/>
                    <a:pt x="227368" y="74016"/>
                  </a:cubicBezTo>
                  <a:cubicBezTo>
                    <a:pt x="227368" y="61113"/>
                    <a:pt x="226593" y="47816"/>
                    <a:pt x="225463" y="36068"/>
                  </a:cubicBezTo>
                  <a:cubicBezTo>
                    <a:pt x="225069" y="28092"/>
                    <a:pt x="222440" y="18974"/>
                    <a:pt x="201549" y="12891"/>
                  </a:cubicBezTo>
                  <a:cubicBezTo>
                    <a:pt x="193942" y="10643"/>
                    <a:pt x="191313" y="7582"/>
                    <a:pt x="191313" y="4559"/>
                  </a:cubicBezTo>
                  <a:cubicBezTo>
                    <a:pt x="191313" y="1893"/>
                    <a:pt x="196621" y="1143"/>
                    <a:pt x="201168" y="1143"/>
                  </a:cubicBezTo>
                  <a:cubicBezTo>
                    <a:pt x="211061" y="1143"/>
                    <a:pt x="221678" y="1524"/>
                    <a:pt x="233819" y="1524"/>
                  </a:cubicBezTo>
                  <a:cubicBezTo>
                    <a:pt x="247498" y="1524"/>
                    <a:pt x="259651" y="0"/>
                    <a:pt x="269494"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24" name="Shape 33"/>
            <p:cNvSpPr/>
            <p:nvPr/>
          </p:nvSpPr>
          <p:spPr>
            <a:xfrm>
              <a:off x="2446770" y="1550515"/>
              <a:ext cx="146901" cy="257353"/>
            </a:xfrm>
            <a:custGeom>
              <a:avLst/>
              <a:gdLst/>
              <a:ahLst/>
              <a:cxnLst/>
              <a:rect l="0" t="0" r="0" b="0"/>
              <a:pathLst>
                <a:path w="146901" h="257353">
                  <a:moveTo>
                    <a:pt x="89230" y="0"/>
                  </a:moveTo>
                  <a:cubicBezTo>
                    <a:pt x="107836" y="0"/>
                    <a:pt x="127533" y="5702"/>
                    <a:pt x="134379" y="6833"/>
                  </a:cubicBezTo>
                  <a:cubicBezTo>
                    <a:pt x="136677" y="7594"/>
                    <a:pt x="138912" y="13271"/>
                    <a:pt x="138912" y="14033"/>
                  </a:cubicBezTo>
                  <a:cubicBezTo>
                    <a:pt x="139674" y="21260"/>
                    <a:pt x="142735" y="43269"/>
                    <a:pt x="142735" y="44793"/>
                  </a:cubicBezTo>
                  <a:cubicBezTo>
                    <a:pt x="142735" y="51245"/>
                    <a:pt x="142735" y="55029"/>
                    <a:pt x="140055" y="55029"/>
                  </a:cubicBezTo>
                  <a:cubicBezTo>
                    <a:pt x="137046" y="55029"/>
                    <a:pt x="132512" y="52375"/>
                    <a:pt x="130975" y="47066"/>
                  </a:cubicBezTo>
                  <a:cubicBezTo>
                    <a:pt x="126428" y="33401"/>
                    <a:pt x="116154" y="22009"/>
                    <a:pt x="112382" y="19736"/>
                  </a:cubicBezTo>
                  <a:cubicBezTo>
                    <a:pt x="105537" y="14427"/>
                    <a:pt x="96406" y="11011"/>
                    <a:pt x="85408" y="11011"/>
                  </a:cubicBezTo>
                  <a:cubicBezTo>
                    <a:pt x="59969" y="11011"/>
                    <a:pt x="41745" y="29985"/>
                    <a:pt x="41745" y="55410"/>
                  </a:cubicBezTo>
                  <a:cubicBezTo>
                    <a:pt x="41745" y="82359"/>
                    <a:pt x="61112" y="94119"/>
                    <a:pt x="94539" y="116522"/>
                  </a:cubicBezTo>
                  <a:cubicBezTo>
                    <a:pt x="123761" y="136258"/>
                    <a:pt x="146901" y="155994"/>
                    <a:pt x="146901" y="190157"/>
                  </a:cubicBezTo>
                  <a:cubicBezTo>
                    <a:pt x="146901" y="209143"/>
                    <a:pt x="136284" y="230403"/>
                    <a:pt x="115773" y="243675"/>
                  </a:cubicBezTo>
                  <a:cubicBezTo>
                    <a:pt x="103619" y="251651"/>
                    <a:pt x="81242" y="257353"/>
                    <a:pt x="64173" y="257353"/>
                  </a:cubicBezTo>
                  <a:cubicBezTo>
                    <a:pt x="52032" y="257353"/>
                    <a:pt x="26200" y="253162"/>
                    <a:pt x="14453" y="247459"/>
                  </a:cubicBezTo>
                  <a:cubicBezTo>
                    <a:pt x="10668" y="245199"/>
                    <a:pt x="5690" y="236829"/>
                    <a:pt x="5690" y="235318"/>
                  </a:cubicBezTo>
                  <a:cubicBezTo>
                    <a:pt x="3835" y="222428"/>
                    <a:pt x="0" y="205715"/>
                    <a:pt x="0" y="199657"/>
                  </a:cubicBezTo>
                  <a:cubicBezTo>
                    <a:pt x="0" y="198132"/>
                    <a:pt x="3835" y="192431"/>
                    <a:pt x="5309" y="192431"/>
                  </a:cubicBezTo>
                  <a:cubicBezTo>
                    <a:pt x="8369" y="192431"/>
                    <a:pt x="14059" y="202311"/>
                    <a:pt x="19367" y="214058"/>
                  </a:cubicBezTo>
                  <a:cubicBezTo>
                    <a:pt x="29273" y="234937"/>
                    <a:pt x="54267" y="244424"/>
                    <a:pt x="68719" y="244424"/>
                  </a:cubicBezTo>
                  <a:cubicBezTo>
                    <a:pt x="94933" y="244424"/>
                    <a:pt x="114617" y="225831"/>
                    <a:pt x="114617" y="198501"/>
                  </a:cubicBezTo>
                  <a:cubicBezTo>
                    <a:pt x="114617" y="182563"/>
                    <a:pt x="107074" y="165481"/>
                    <a:pt x="67183" y="140055"/>
                  </a:cubicBezTo>
                  <a:cubicBezTo>
                    <a:pt x="34963" y="119189"/>
                    <a:pt x="12154" y="97155"/>
                    <a:pt x="12154" y="64897"/>
                  </a:cubicBezTo>
                  <a:cubicBezTo>
                    <a:pt x="12154" y="47066"/>
                    <a:pt x="20129" y="29985"/>
                    <a:pt x="33045" y="18605"/>
                  </a:cubicBezTo>
                  <a:cubicBezTo>
                    <a:pt x="44805" y="7963"/>
                    <a:pt x="62649" y="0"/>
                    <a:pt x="89230"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25" name="Shape 34"/>
            <p:cNvSpPr/>
            <p:nvPr/>
          </p:nvSpPr>
          <p:spPr>
            <a:xfrm>
              <a:off x="2630448" y="1550515"/>
              <a:ext cx="146888" cy="257353"/>
            </a:xfrm>
            <a:custGeom>
              <a:avLst/>
              <a:gdLst/>
              <a:ahLst/>
              <a:cxnLst/>
              <a:rect l="0" t="0" r="0" b="0"/>
              <a:pathLst>
                <a:path w="146888" h="257353">
                  <a:moveTo>
                    <a:pt x="89217" y="0"/>
                  </a:moveTo>
                  <a:cubicBezTo>
                    <a:pt x="107823" y="0"/>
                    <a:pt x="127533" y="5702"/>
                    <a:pt x="134366" y="6833"/>
                  </a:cubicBezTo>
                  <a:cubicBezTo>
                    <a:pt x="136665" y="7594"/>
                    <a:pt x="138900" y="13271"/>
                    <a:pt x="138900" y="14033"/>
                  </a:cubicBezTo>
                  <a:cubicBezTo>
                    <a:pt x="139674" y="21260"/>
                    <a:pt x="142735" y="43269"/>
                    <a:pt x="142735" y="44793"/>
                  </a:cubicBezTo>
                  <a:cubicBezTo>
                    <a:pt x="142735" y="51245"/>
                    <a:pt x="142735" y="55029"/>
                    <a:pt x="140055" y="55029"/>
                  </a:cubicBezTo>
                  <a:cubicBezTo>
                    <a:pt x="137046" y="55029"/>
                    <a:pt x="132499" y="52375"/>
                    <a:pt x="130962" y="47066"/>
                  </a:cubicBezTo>
                  <a:cubicBezTo>
                    <a:pt x="126428" y="33401"/>
                    <a:pt x="116141" y="22009"/>
                    <a:pt x="112370" y="19736"/>
                  </a:cubicBezTo>
                  <a:cubicBezTo>
                    <a:pt x="105524" y="14427"/>
                    <a:pt x="96405" y="11011"/>
                    <a:pt x="85407" y="11011"/>
                  </a:cubicBezTo>
                  <a:cubicBezTo>
                    <a:pt x="59969" y="11011"/>
                    <a:pt x="41745" y="29985"/>
                    <a:pt x="41745" y="55410"/>
                  </a:cubicBezTo>
                  <a:cubicBezTo>
                    <a:pt x="41745" y="82359"/>
                    <a:pt x="61099" y="94119"/>
                    <a:pt x="94526" y="116522"/>
                  </a:cubicBezTo>
                  <a:cubicBezTo>
                    <a:pt x="123749" y="136258"/>
                    <a:pt x="146888" y="155994"/>
                    <a:pt x="146888" y="190157"/>
                  </a:cubicBezTo>
                  <a:cubicBezTo>
                    <a:pt x="146888" y="209143"/>
                    <a:pt x="136271" y="230403"/>
                    <a:pt x="115760" y="243675"/>
                  </a:cubicBezTo>
                  <a:cubicBezTo>
                    <a:pt x="103619" y="251651"/>
                    <a:pt x="81229" y="257353"/>
                    <a:pt x="64173" y="257353"/>
                  </a:cubicBezTo>
                  <a:cubicBezTo>
                    <a:pt x="52032" y="257353"/>
                    <a:pt x="26187" y="253162"/>
                    <a:pt x="14440" y="247459"/>
                  </a:cubicBezTo>
                  <a:cubicBezTo>
                    <a:pt x="10655" y="245199"/>
                    <a:pt x="5677" y="236829"/>
                    <a:pt x="5677" y="235318"/>
                  </a:cubicBezTo>
                  <a:cubicBezTo>
                    <a:pt x="3823" y="222428"/>
                    <a:pt x="0" y="205715"/>
                    <a:pt x="0" y="199657"/>
                  </a:cubicBezTo>
                  <a:cubicBezTo>
                    <a:pt x="0" y="198132"/>
                    <a:pt x="3823" y="192431"/>
                    <a:pt x="5309" y="192431"/>
                  </a:cubicBezTo>
                  <a:cubicBezTo>
                    <a:pt x="8356" y="192431"/>
                    <a:pt x="14046" y="202311"/>
                    <a:pt x="19355" y="214058"/>
                  </a:cubicBezTo>
                  <a:cubicBezTo>
                    <a:pt x="29261" y="234937"/>
                    <a:pt x="54267" y="244424"/>
                    <a:pt x="68707" y="244424"/>
                  </a:cubicBezTo>
                  <a:cubicBezTo>
                    <a:pt x="94920" y="244424"/>
                    <a:pt x="114605" y="225831"/>
                    <a:pt x="114605" y="198501"/>
                  </a:cubicBezTo>
                  <a:cubicBezTo>
                    <a:pt x="114605" y="182563"/>
                    <a:pt x="107061" y="165481"/>
                    <a:pt x="67183" y="140055"/>
                  </a:cubicBezTo>
                  <a:cubicBezTo>
                    <a:pt x="34950" y="119189"/>
                    <a:pt x="12141" y="97155"/>
                    <a:pt x="12141" y="64897"/>
                  </a:cubicBezTo>
                  <a:cubicBezTo>
                    <a:pt x="12141" y="47066"/>
                    <a:pt x="20129" y="29985"/>
                    <a:pt x="33032" y="18605"/>
                  </a:cubicBezTo>
                  <a:cubicBezTo>
                    <a:pt x="44793" y="7963"/>
                    <a:pt x="62636" y="0"/>
                    <a:pt x="89217"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26" name="Shape 35"/>
            <p:cNvSpPr/>
            <p:nvPr/>
          </p:nvSpPr>
          <p:spPr>
            <a:xfrm>
              <a:off x="2807648" y="1542168"/>
              <a:ext cx="242164" cy="261887"/>
            </a:xfrm>
            <a:custGeom>
              <a:avLst/>
              <a:gdLst/>
              <a:ahLst/>
              <a:cxnLst/>
              <a:rect l="0" t="0" r="0" b="0"/>
              <a:pathLst>
                <a:path w="242164" h="261887">
                  <a:moveTo>
                    <a:pt x="12916" y="0"/>
                  </a:moveTo>
                  <a:cubicBezTo>
                    <a:pt x="14834" y="0"/>
                    <a:pt x="14834" y="2654"/>
                    <a:pt x="18986" y="6058"/>
                  </a:cubicBezTo>
                  <a:cubicBezTo>
                    <a:pt x="20142" y="7201"/>
                    <a:pt x="26213" y="12903"/>
                    <a:pt x="31902" y="13284"/>
                  </a:cubicBezTo>
                  <a:cubicBezTo>
                    <a:pt x="41745" y="14427"/>
                    <a:pt x="72123" y="15558"/>
                    <a:pt x="120701" y="15558"/>
                  </a:cubicBezTo>
                  <a:cubicBezTo>
                    <a:pt x="140449" y="15558"/>
                    <a:pt x="192088" y="15177"/>
                    <a:pt x="207632" y="14796"/>
                  </a:cubicBezTo>
                  <a:cubicBezTo>
                    <a:pt x="221310" y="14046"/>
                    <a:pt x="228143" y="11773"/>
                    <a:pt x="233451" y="7976"/>
                  </a:cubicBezTo>
                  <a:cubicBezTo>
                    <a:pt x="236093" y="6439"/>
                    <a:pt x="237236" y="5690"/>
                    <a:pt x="238760" y="5690"/>
                  </a:cubicBezTo>
                  <a:cubicBezTo>
                    <a:pt x="240690" y="5690"/>
                    <a:pt x="242164" y="9119"/>
                    <a:pt x="240297" y="14427"/>
                  </a:cubicBezTo>
                  <a:cubicBezTo>
                    <a:pt x="236474" y="26188"/>
                    <a:pt x="234226" y="37948"/>
                    <a:pt x="231927" y="57696"/>
                  </a:cubicBezTo>
                  <a:cubicBezTo>
                    <a:pt x="231546" y="61100"/>
                    <a:pt x="228536" y="64897"/>
                    <a:pt x="225476" y="64897"/>
                  </a:cubicBezTo>
                  <a:cubicBezTo>
                    <a:pt x="222847" y="64897"/>
                    <a:pt x="221310" y="62243"/>
                    <a:pt x="220167" y="52743"/>
                  </a:cubicBezTo>
                  <a:cubicBezTo>
                    <a:pt x="217881" y="33020"/>
                    <a:pt x="212941" y="31115"/>
                    <a:pt x="189408" y="29972"/>
                  </a:cubicBezTo>
                  <a:cubicBezTo>
                    <a:pt x="182969" y="29604"/>
                    <a:pt x="140830" y="29604"/>
                    <a:pt x="136296" y="30734"/>
                  </a:cubicBezTo>
                  <a:cubicBezTo>
                    <a:pt x="134379" y="31115"/>
                    <a:pt x="132842" y="34913"/>
                    <a:pt x="132842" y="35675"/>
                  </a:cubicBezTo>
                  <a:lnTo>
                    <a:pt x="132842" y="128664"/>
                  </a:lnTo>
                  <a:cubicBezTo>
                    <a:pt x="132842" y="172695"/>
                    <a:pt x="132842" y="208737"/>
                    <a:pt x="134379" y="222796"/>
                  </a:cubicBezTo>
                  <a:cubicBezTo>
                    <a:pt x="136296" y="239878"/>
                    <a:pt x="138201" y="244437"/>
                    <a:pt x="161734" y="249746"/>
                  </a:cubicBezTo>
                  <a:cubicBezTo>
                    <a:pt x="166650" y="250889"/>
                    <a:pt x="171958" y="253924"/>
                    <a:pt x="171958" y="256578"/>
                  </a:cubicBezTo>
                  <a:cubicBezTo>
                    <a:pt x="171958" y="260744"/>
                    <a:pt x="165125" y="261125"/>
                    <a:pt x="161341" y="261125"/>
                  </a:cubicBezTo>
                  <a:cubicBezTo>
                    <a:pt x="158280" y="261125"/>
                    <a:pt x="134772" y="259233"/>
                    <a:pt x="118072" y="259233"/>
                  </a:cubicBezTo>
                  <a:cubicBezTo>
                    <a:pt x="99085" y="259233"/>
                    <a:pt x="79730" y="261887"/>
                    <a:pt x="74803" y="261887"/>
                  </a:cubicBezTo>
                  <a:cubicBezTo>
                    <a:pt x="67196" y="261887"/>
                    <a:pt x="63424" y="259614"/>
                    <a:pt x="63424" y="257340"/>
                  </a:cubicBezTo>
                  <a:cubicBezTo>
                    <a:pt x="63424" y="254686"/>
                    <a:pt x="67196" y="251638"/>
                    <a:pt x="70638" y="250889"/>
                  </a:cubicBezTo>
                  <a:cubicBezTo>
                    <a:pt x="97181" y="244818"/>
                    <a:pt x="97942" y="238366"/>
                    <a:pt x="99085" y="209880"/>
                  </a:cubicBezTo>
                  <a:cubicBezTo>
                    <a:pt x="99860" y="187503"/>
                    <a:pt x="101765" y="110058"/>
                    <a:pt x="101765" y="80848"/>
                  </a:cubicBezTo>
                  <a:lnTo>
                    <a:pt x="101765" y="35675"/>
                  </a:lnTo>
                  <a:cubicBezTo>
                    <a:pt x="101765" y="32626"/>
                    <a:pt x="99860" y="30734"/>
                    <a:pt x="98704" y="30734"/>
                  </a:cubicBezTo>
                  <a:cubicBezTo>
                    <a:pt x="91097" y="29604"/>
                    <a:pt x="57722" y="28842"/>
                    <a:pt x="51664" y="28842"/>
                  </a:cubicBezTo>
                  <a:cubicBezTo>
                    <a:pt x="37211" y="28842"/>
                    <a:pt x="29273" y="31115"/>
                    <a:pt x="23533" y="37567"/>
                  </a:cubicBezTo>
                  <a:cubicBezTo>
                    <a:pt x="22060" y="38710"/>
                    <a:pt x="17463" y="44780"/>
                    <a:pt x="11049" y="57315"/>
                  </a:cubicBezTo>
                  <a:cubicBezTo>
                    <a:pt x="7607" y="65291"/>
                    <a:pt x="5309" y="64897"/>
                    <a:pt x="3835" y="64897"/>
                  </a:cubicBezTo>
                  <a:cubicBezTo>
                    <a:pt x="1537" y="64897"/>
                    <a:pt x="0" y="59970"/>
                    <a:pt x="0" y="56172"/>
                  </a:cubicBezTo>
                  <a:cubicBezTo>
                    <a:pt x="0" y="48946"/>
                    <a:pt x="7239" y="28461"/>
                    <a:pt x="7239" y="6058"/>
                  </a:cubicBezTo>
                  <a:cubicBezTo>
                    <a:pt x="7239" y="3416"/>
                    <a:pt x="10668" y="0"/>
                    <a:pt x="12916"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27" name="Shape 36"/>
            <p:cNvSpPr/>
            <p:nvPr/>
          </p:nvSpPr>
          <p:spPr>
            <a:xfrm>
              <a:off x="3065738" y="1550520"/>
              <a:ext cx="129229" cy="257622"/>
            </a:xfrm>
            <a:custGeom>
              <a:avLst/>
              <a:gdLst/>
              <a:ahLst/>
              <a:cxnLst/>
              <a:rect l="0" t="0" r="0" b="0"/>
              <a:pathLst>
                <a:path w="129229" h="257622">
                  <a:moveTo>
                    <a:pt x="127140" y="0"/>
                  </a:moveTo>
                  <a:lnTo>
                    <a:pt x="129229" y="192"/>
                  </a:lnTo>
                  <a:lnTo>
                    <a:pt x="129229" y="14512"/>
                  </a:lnTo>
                  <a:lnTo>
                    <a:pt x="118771" y="12522"/>
                  </a:lnTo>
                  <a:cubicBezTo>
                    <a:pt x="102857" y="12522"/>
                    <a:pt x="79705" y="20879"/>
                    <a:pt x="66421" y="34150"/>
                  </a:cubicBezTo>
                  <a:cubicBezTo>
                    <a:pt x="49683" y="50470"/>
                    <a:pt x="36818" y="78930"/>
                    <a:pt x="36818" y="123342"/>
                  </a:cubicBezTo>
                  <a:cubicBezTo>
                    <a:pt x="36818" y="172838"/>
                    <a:pt x="68778" y="228711"/>
                    <a:pt x="117446" y="241906"/>
                  </a:cubicBezTo>
                  <a:lnTo>
                    <a:pt x="129229" y="243471"/>
                  </a:lnTo>
                  <a:lnTo>
                    <a:pt x="129229" y="257622"/>
                  </a:lnTo>
                  <a:lnTo>
                    <a:pt x="101681" y="254695"/>
                  </a:lnTo>
                  <a:cubicBezTo>
                    <a:pt x="73916" y="248748"/>
                    <a:pt x="48851" y="234366"/>
                    <a:pt x="31458" y="214440"/>
                  </a:cubicBezTo>
                  <a:cubicBezTo>
                    <a:pt x="11379" y="192062"/>
                    <a:pt x="0" y="161303"/>
                    <a:pt x="0" y="128651"/>
                  </a:cubicBezTo>
                  <a:cubicBezTo>
                    <a:pt x="0" y="81978"/>
                    <a:pt x="20460" y="49721"/>
                    <a:pt x="49340" y="26556"/>
                  </a:cubicBezTo>
                  <a:cubicBezTo>
                    <a:pt x="67894" y="11379"/>
                    <a:pt x="100559" y="0"/>
                    <a:pt x="127140"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28" name="Shape 37"/>
            <p:cNvSpPr/>
            <p:nvPr/>
          </p:nvSpPr>
          <p:spPr>
            <a:xfrm>
              <a:off x="3194967" y="1550712"/>
              <a:ext cx="129597" cy="257529"/>
            </a:xfrm>
            <a:custGeom>
              <a:avLst/>
              <a:gdLst/>
              <a:ahLst/>
              <a:cxnLst/>
              <a:rect l="0" t="0" r="0" b="0"/>
              <a:pathLst>
                <a:path w="129597" h="257529">
                  <a:moveTo>
                    <a:pt x="0" y="0"/>
                  </a:moveTo>
                  <a:lnTo>
                    <a:pt x="24495" y="2248"/>
                  </a:lnTo>
                  <a:cubicBezTo>
                    <a:pt x="84577" y="13475"/>
                    <a:pt x="129597" y="62327"/>
                    <a:pt x="129597" y="125424"/>
                  </a:cubicBezTo>
                  <a:cubicBezTo>
                    <a:pt x="129597" y="178586"/>
                    <a:pt x="103410" y="215759"/>
                    <a:pt x="75711" y="235507"/>
                  </a:cubicBezTo>
                  <a:cubicBezTo>
                    <a:pt x="51797" y="252208"/>
                    <a:pt x="20301" y="257529"/>
                    <a:pt x="934" y="257529"/>
                  </a:cubicBezTo>
                  <a:lnTo>
                    <a:pt x="0" y="257430"/>
                  </a:lnTo>
                  <a:lnTo>
                    <a:pt x="0" y="243279"/>
                  </a:lnTo>
                  <a:lnTo>
                    <a:pt x="10052" y="244613"/>
                  </a:lnTo>
                  <a:cubicBezTo>
                    <a:pt x="41573" y="244613"/>
                    <a:pt x="55975" y="230961"/>
                    <a:pt x="60128" y="226389"/>
                  </a:cubicBezTo>
                  <a:cubicBezTo>
                    <a:pt x="75330" y="212736"/>
                    <a:pt x="92411" y="181977"/>
                    <a:pt x="92411" y="136828"/>
                  </a:cubicBezTo>
                  <a:cubicBezTo>
                    <a:pt x="92411" y="95452"/>
                    <a:pt x="74568" y="55587"/>
                    <a:pt x="46488" y="32828"/>
                  </a:cubicBezTo>
                  <a:cubicBezTo>
                    <a:pt x="38697" y="26567"/>
                    <a:pt x="28826" y="21442"/>
                    <a:pt x="18720" y="17883"/>
                  </a:cubicBezTo>
                  <a:lnTo>
                    <a:pt x="0" y="14320"/>
                  </a:lnTo>
                  <a:lnTo>
                    <a:pt x="0" y="0"/>
                  </a:ln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29" name="Shape 38"/>
            <p:cNvSpPr/>
            <p:nvPr/>
          </p:nvSpPr>
          <p:spPr>
            <a:xfrm>
              <a:off x="3360965" y="1555824"/>
              <a:ext cx="169659" cy="247853"/>
            </a:xfrm>
            <a:custGeom>
              <a:avLst/>
              <a:gdLst/>
              <a:ahLst/>
              <a:cxnLst/>
              <a:rect l="0" t="0" r="0" b="0"/>
              <a:pathLst>
                <a:path w="169659" h="247853">
                  <a:moveTo>
                    <a:pt x="11379" y="394"/>
                  </a:moveTo>
                  <a:cubicBezTo>
                    <a:pt x="28067" y="394"/>
                    <a:pt x="41732" y="1524"/>
                    <a:pt x="53505" y="1524"/>
                  </a:cubicBezTo>
                  <a:lnTo>
                    <a:pt x="102857" y="1524"/>
                  </a:lnTo>
                  <a:cubicBezTo>
                    <a:pt x="125616" y="1524"/>
                    <a:pt x="160528" y="394"/>
                    <a:pt x="163589" y="394"/>
                  </a:cubicBezTo>
                  <a:cubicBezTo>
                    <a:pt x="165455" y="0"/>
                    <a:pt x="168135" y="1892"/>
                    <a:pt x="168135" y="4178"/>
                  </a:cubicBezTo>
                  <a:cubicBezTo>
                    <a:pt x="167361" y="15189"/>
                    <a:pt x="168885" y="28473"/>
                    <a:pt x="169266" y="41377"/>
                  </a:cubicBezTo>
                  <a:cubicBezTo>
                    <a:pt x="169659" y="46304"/>
                    <a:pt x="167361" y="51626"/>
                    <a:pt x="163970" y="51626"/>
                  </a:cubicBezTo>
                  <a:cubicBezTo>
                    <a:pt x="160909" y="51626"/>
                    <a:pt x="157899" y="47434"/>
                    <a:pt x="155600" y="39865"/>
                  </a:cubicBezTo>
                  <a:cubicBezTo>
                    <a:pt x="149530" y="21260"/>
                    <a:pt x="145377" y="17831"/>
                    <a:pt x="132829" y="15951"/>
                  </a:cubicBezTo>
                  <a:cubicBezTo>
                    <a:pt x="119926" y="14033"/>
                    <a:pt x="81953" y="14427"/>
                    <a:pt x="73978" y="15189"/>
                  </a:cubicBezTo>
                  <a:cubicBezTo>
                    <a:pt x="70205" y="15570"/>
                    <a:pt x="67907" y="18974"/>
                    <a:pt x="67907" y="20117"/>
                  </a:cubicBezTo>
                  <a:cubicBezTo>
                    <a:pt x="67132" y="29223"/>
                    <a:pt x="66421" y="78956"/>
                    <a:pt x="66421" y="104000"/>
                  </a:cubicBezTo>
                  <a:cubicBezTo>
                    <a:pt x="66421" y="114249"/>
                    <a:pt x="68275" y="118046"/>
                    <a:pt x="70205" y="118046"/>
                  </a:cubicBezTo>
                  <a:cubicBezTo>
                    <a:pt x="85027" y="118046"/>
                    <a:pt x="115722" y="118427"/>
                    <a:pt x="124854" y="117665"/>
                  </a:cubicBezTo>
                  <a:cubicBezTo>
                    <a:pt x="136614" y="116535"/>
                    <a:pt x="140017" y="113106"/>
                    <a:pt x="145377" y="100216"/>
                  </a:cubicBezTo>
                  <a:cubicBezTo>
                    <a:pt x="147612" y="94894"/>
                    <a:pt x="149149" y="91110"/>
                    <a:pt x="152540" y="91110"/>
                  </a:cubicBezTo>
                  <a:cubicBezTo>
                    <a:pt x="155219" y="91110"/>
                    <a:pt x="155994" y="94894"/>
                    <a:pt x="155994" y="99441"/>
                  </a:cubicBezTo>
                  <a:cubicBezTo>
                    <a:pt x="155994" y="104381"/>
                    <a:pt x="154064" y="116535"/>
                    <a:pt x="154064" y="123355"/>
                  </a:cubicBezTo>
                  <a:cubicBezTo>
                    <a:pt x="154064" y="141567"/>
                    <a:pt x="154838" y="144996"/>
                    <a:pt x="154838" y="153352"/>
                  </a:cubicBezTo>
                  <a:cubicBezTo>
                    <a:pt x="154838" y="157518"/>
                    <a:pt x="152921" y="162077"/>
                    <a:pt x="149149" y="162077"/>
                  </a:cubicBezTo>
                  <a:cubicBezTo>
                    <a:pt x="147231" y="162077"/>
                    <a:pt x="144983" y="159423"/>
                    <a:pt x="143447" y="154102"/>
                  </a:cubicBezTo>
                  <a:cubicBezTo>
                    <a:pt x="139674" y="139687"/>
                    <a:pt x="135090" y="137782"/>
                    <a:pt x="127864" y="135877"/>
                  </a:cubicBezTo>
                  <a:cubicBezTo>
                    <a:pt x="123711" y="135141"/>
                    <a:pt x="110020" y="133998"/>
                    <a:pt x="102476" y="133998"/>
                  </a:cubicBezTo>
                  <a:cubicBezTo>
                    <a:pt x="95250" y="133998"/>
                    <a:pt x="77038" y="133998"/>
                    <a:pt x="69050" y="135141"/>
                  </a:cubicBezTo>
                  <a:cubicBezTo>
                    <a:pt x="67907" y="135141"/>
                    <a:pt x="66421" y="138163"/>
                    <a:pt x="66040" y="139687"/>
                  </a:cubicBezTo>
                  <a:cubicBezTo>
                    <a:pt x="65646" y="146888"/>
                    <a:pt x="67132" y="200038"/>
                    <a:pt x="67526" y="211036"/>
                  </a:cubicBezTo>
                  <a:cubicBezTo>
                    <a:pt x="67907" y="222809"/>
                    <a:pt x="68669" y="230391"/>
                    <a:pt x="93345" y="234950"/>
                  </a:cubicBezTo>
                  <a:cubicBezTo>
                    <a:pt x="99035" y="236093"/>
                    <a:pt x="102476" y="238747"/>
                    <a:pt x="102476" y="242151"/>
                  </a:cubicBezTo>
                  <a:cubicBezTo>
                    <a:pt x="102476" y="244437"/>
                    <a:pt x="99035" y="246723"/>
                    <a:pt x="91808" y="246723"/>
                  </a:cubicBezTo>
                  <a:cubicBezTo>
                    <a:pt x="81953" y="246723"/>
                    <a:pt x="70205" y="245580"/>
                    <a:pt x="55753" y="245580"/>
                  </a:cubicBezTo>
                  <a:cubicBezTo>
                    <a:pt x="40602" y="245580"/>
                    <a:pt x="18555" y="247853"/>
                    <a:pt x="10604" y="247853"/>
                  </a:cubicBezTo>
                  <a:cubicBezTo>
                    <a:pt x="3010" y="247853"/>
                    <a:pt x="0" y="246342"/>
                    <a:pt x="0" y="244068"/>
                  </a:cubicBezTo>
                  <a:cubicBezTo>
                    <a:pt x="0" y="241021"/>
                    <a:pt x="4166" y="237985"/>
                    <a:pt x="10236" y="236474"/>
                  </a:cubicBezTo>
                  <a:cubicBezTo>
                    <a:pt x="30696" y="231521"/>
                    <a:pt x="31471" y="222809"/>
                    <a:pt x="31839" y="217868"/>
                  </a:cubicBezTo>
                  <a:cubicBezTo>
                    <a:pt x="32994" y="206096"/>
                    <a:pt x="34899" y="178003"/>
                    <a:pt x="34899" y="102857"/>
                  </a:cubicBezTo>
                  <a:cubicBezTo>
                    <a:pt x="34899" y="67196"/>
                    <a:pt x="34899" y="44780"/>
                    <a:pt x="34137" y="34925"/>
                  </a:cubicBezTo>
                  <a:cubicBezTo>
                    <a:pt x="33375" y="22009"/>
                    <a:pt x="26924" y="15570"/>
                    <a:pt x="10236" y="11379"/>
                  </a:cubicBezTo>
                  <a:cubicBezTo>
                    <a:pt x="2629" y="9499"/>
                    <a:pt x="711" y="7594"/>
                    <a:pt x="711" y="4940"/>
                  </a:cubicBezTo>
                  <a:cubicBezTo>
                    <a:pt x="711" y="1892"/>
                    <a:pt x="5309" y="394"/>
                    <a:pt x="11379" y="394"/>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30" name="Shape 39"/>
            <p:cNvSpPr/>
            <p:nvPr/>
          </p:nvSpPr>
          <p:spPr>
            <a:xfrm>
              <a:off x="3527945" y="1566492"/>
              <a:ext cx="119533" cy="236803"/>
            </a:xfrm>
            <a:custGeom>
              <a:avLst/>
              <a:gdLst/>
              <a:ahLst/>
              <a:cxnLst/>
              <a:rect l="0" t="0" r="0" b="0"/>
              <a:pathLst>
                <a:path w="119533" h="236803">
                  <a:moveTo>
                    <a:pt x="119533" y="0"/>
                  </a:moveTo>
                  <a:lnTo>
                    <a:pt x="119533" y="35266"/>
                  </a:lnTo>
                  <a:lnTo>
                    <a:pt x="118021" y="35266"/>
                  </a:lnTo>
                  <a:cubicBezTo>
                    <a:pt x="111189" y="53491"/>
                    <a:pt x="91427" y="106602"/>
                    <a:pt x="88417" y="118388"/>
                  </a:cubicBezTo>
                  <a:cubicBezTo>
                    <a:pt x="88024" y="119899"/>
                    <a:pt x="88798" y="121042"/>
                    <a:pt x="90335" y="121042"/>
                  </a:cubicBezTo>
                  <a:cubicBezTo>
                    <a:pt x="94123" y="120947"/>
                    <a:pt x="98934" y="120899"/>
                    <a:pt x="104215" y="120864"/>
                  </a:cubicBezTo>
                  <a:lnTo>
                    <a:pt x="119533" y="120766"/>
                  </a:lnTo>
                  <a:lnTo>
                    <a:pt x="119533" y="137227"/>
                  </a:lnTo>
                  <a:lnTo>
                    <a:pt x="110136" y="137314"/>
                  </a:lnTo>
                  <a:cubicBezTo>
                    <a:pt x="98180" y="137552"/>
                    <a:pt x="87840" y="137933"/>
                    <a:pt x="83871" y="138505"/>
                  </a:cubicBezTo>
                  <a:cubicBezTo>
                    <a:pt x="82347" y="138505"/>
                    <a:pt x="80429" y="140397"/>
                    <a:pt x="79667" y="141540"/>
                  </a:cubicBezTo>
                  <a:cubicBezTo>
                    <a:pt x="69812" y="166203"/>
                    <a:pt x="59957" y="198474"/>
                    <a:pt x="59957" y="207961"/>
                  </a:cubicBezTo>
                  <a:cubicBezTo>
                    <a:pt x="59957" y="212520"/>
                    <a:pt x="61456" y="218959"/>
                    <a:pt x="78562" y="224281"/>
                  </a:cubicBezTo>
                  <a:cubicBezTo>
                    <a:pt x="85027" y="226173"/>
                    <a:pt x="88798" y="228446"/>
                    <a:pt x="88798" y="231100"/>
                  </a:cubicBezTo>
                  <a:cubicBezTo>
                    <a:pt x="88798" y="234910"/>
                    <a:pt x="83109" y="236053"/>
                    <a:pt x="78181" y="236053"/>
                  </a:cubicBezTo>
                  <a:cubicBezTo>
                    <a:pt x="71730" y="236053"/>
                    <a:pt x="62205" y="234910"/>
                    <a:pt x="48209" y="234910"/>
                  </a:cubicBezTo>
                  <a:cubicBezTo>
                    <a:pt x="34138" y="234910"/>
                    <a:pt x="14402" y="236803"/>
                    <a:pt x="8700" y="236803"/>
                  </a:cubicBezTo>
                  <a:cubicBezTo>
                    <a:pt x="1867" y="236803"/>
                    <a:pt x="0" y="235291"/>
                    <a:pt x="0" y="233018"/>
                  </a:cubicBezTo>
                  <a:cubicBezTo>
                    <a:pt x="0" y="230745"/>
                    <a:pt x="2629" y="227316"/>
                    <a:pt x="8318" y="225423"/>
                  </a:cubicBezTo>
                  <a:cubicBezTo>
                    <a:pt x="27305" y="218959"/>
                    <a:pt x="32233" y="217829"/>
                    <a:pt x="43231" y="193165"/>
                  </a:cubicBezTo>
                  <a:cubicBezTo>
                    <a:pt x="51981" y="173798"/>
                    <a:pt x="95263" y="59180"/>
                    <a:pt x="111938" y="18172"/>
                  </a:cubicBezTo>
                  <a:cubicBezTo>
                    <a:pt x="113475" y="15149"/>
                    <a:pt x="114237" y="12114"/>
                    <a:pt x="114237" y="10222"/>
                  </a:cubicBezTo>
                  <a:cubicBezTo>
                    <a:pt x="114237" y="9079"/>
                    <a:pt x="114237" y="8304"/>
                    <a:pt x="114999" y="7161"/>
                  </a:cubicBezTo>
                  <a:lnTo>
                    <a:pt x="119533" y="0"/>
                  </a:ln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31" name="Shape 40"/>
            <p:cNvSpPr/>
            <p:nvPr/>
          </p:nvSpPr>
          <p:spPr>
            <a:xfrm>
              <a:off x="3647478" y="1550514"/>
              <a:ext cx="135140" cy="252781"/>
            </a:xfrm>
            <a:custGeom>
              <a:avLst/>
              <a:gdLst/>
              <a:ahLst/>
              <a:cxnLst/>
              <a:rect l="0" t="0" r="0" b="0"/>
              <a:pathLst>
                <a:path w="135140" h="252781">
                  <a:moveTo>
                    <a:pt x="12915" y="0"/>
                  </a:moveTo>
                  <a:cubicBezTo>
                    <a:pt x="14414" y="0"/>
                    <a:pt x="15938" y="1511"/>
                    <a:pt x="18999" y="9868"/>
                  </a:cubicBezTo>
                  <a:cubicBezTo>
                    <a:pt x="22009" y="20117"/>
                    <a:pt x="28460" y="37211"/>
                    <a:pt x="35687" y="56934"/>
                  </a:cubicBezTo>
                  <a:cubicBezTo>
                    <a:pt x="55435" y="112344"/>
                    <a:pt x="83883" y="187503"/>
                    <a:pt x="90335" y="203060"/>
                  </a:cubicBezTo>
                  <a:cubicBezTo>
                    <a:pt x="102870" y="234175"/>
                    <a:pt x="108940" y="237223"/>
                    <a:pt x="126022" y="241402"/>
                  </a:cubicBezTo>
                  <a:cubicBezTo>
                    <a:pt x="132080" y="243294"/>
                    <a:pt x="135140" y="245199"/>
                    <a:pt x="135140" y="247853"/>
                  </a:cubicBezTo>
                  <a:cubicBezTo>
                    <a:pt x="135140" y="250508"/>
                    <a:pt x="132473" y="252781"/>
                    <a:pt x="122999" y="252781"/>
                  </a:cubicBezTo>
                  <a:cubicBezTo>
                    <a:pt x="110477" y="252781"/>
                    <a:pt x="91872" y="250889"/>
                    <a:pt x="75133" y="250889"/>
                  </a:cubicBezTo>
                  <a:cubicBezTo>
                    <a:pt x="62992" y="250889"/>
                    <a:pt x="57683" y="251651"/>
                    <a:pt x="48221" y="251651"/>
                  </a:cubicBezTo>
                  <a:cubicBezTo>
                    <a:pt x="38696" y="251651"/>
                    <a:pt x="36449" y="248996"/>
                    <a:pt x="36449" y="247078"/>
                  </a:cubicBezTo>
                  <a:cubicBezTo>
                    <a:pt x="36449" y="245199"/>
                    <a:pt x="38696" y="242151"/>
                    <a:pt x="45542" y="241021"/>
                  </a:cubicBezTo>
                  <a:cubicBezTo>
                    <a:pt x="63753" y="237223"/>
                    <a:pt x="62268" y="229629"/>
                    <a:pt x="60744" y="221653"/>
                  </a:cubicBezTo>
                  <a:cubicBezTo>
                    <a:pt x="57683" y="206108"/>
                    <a:pt x="48221" y="181051"/>
                    <a:pt x="39458" y="156756"/>
                  </a:cubicBezTo>
                  <a:cubicBezTo>
                    <a:pt x="39077" y="155245"/>
                    <a:pt x="37604" y="152959"/>
                    <a:pt x="26555" y="152959"/>
                  </a:cubicBezTo>
                  <a:lnTo>
                    <a:pt x="0" y="153205"/>
                  </a:lnTo>
                  <a:lnTo>
                    <a:pt x="0" y="136744"/>
                  </a:lnTo>
                  <a:lnTo>
                    <a:pt x="1386" y="136735"/>
                  </a:lnTo>
                  <a:cubicBezTo>
                    <a:pt x="12725" y="136639"/>
                    <a:pt x="23736" y="136449"/>
                    <a:pt x="29997" y="135877"/>
                  </a:cubicBezTo>
                  <a:cubicBezTo>
                    <a:pt x="30378" y="135877"/>
                    <a:pt x="31521" y="133985"/>
                    <a:pt x="31140" y="132842"/>
                  </a:cubicBezTo>
                  <a:cubicBezTo>
                    <a:pt x="24688" y="113487"/>
                    <a:pt x="4940" y="56553"/>
                    <a:pt x="1549" y="51245"/>
                  </a:cubicBezTo>
                  <a:lnTo>
                    <a:pt x="0" y="51245"/>
                  </a:lnTo>
                  <a:lnTo>
                    <a:pt x="0" y="15978"/>
                  </a:lnTo>
                  <a:lnTo>
                    <a:pt x="1433" y="13714"/>
                  </a:lnTo>
                  <a:cubicBezTo>
                    <a:pt x="3521" y="10157"/>
                    <a:pt x="5518" y="6642"/>
                    <a:pt x="6858" y="4547"/>
                  </a:cubicBezTo>
                  <a:cubicBezTo>
                    <a:pt x="9487" y="1511"/>
                    <a:pt x="11011" y="0"/>
                    <a:pt x="12915"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grpSp>
    </p:spTree>
    <p:extLst>
      <p:ext uri="{BB962C8B-B14F-4D97-AF65-F5344CB8AC3E}">
        <p14:creationId xmlns:p14="http://schemas.microsoft.com/office/powerpoint/2010/main" val="2121688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5984"/>
          </a:xfrm>
          <a:noFill/>
        </p:spPr>
        <p:txBody>
          <a:bodyPr/>
          <a:lstStyle/>
          <a:p>
            <a:r>
              <a:rPr lang="is-IS" dirty="0" smtClean="0"/>
              <a:t>Fordæmisgildi</a:t>
            </a:r>
            <a:endParaRPr lang="is-IS" dirty="0"/>
          </a:p>
        </p:txBody>
      </p:sp>
      <p:sp>
        <p:nvSpPr>
          <p:cNvPr id="3" name="Content Placeholder 2"/>
          <p:cNvSpPr>
            <a:spLocks noGrp="1"/>
          </p:cNvSpPr>
          <p:nvPr>
            <p:ph idx="1"/>
          </p:nvPr>
        </p:nvSpPr>
        <p:spPr>
          <a:xfrm>
            <a:off x="838200" y="1280160"/>
            <a:ext cx="10515600" cy="4896803"/>
          </a:xfrm>
        </p:spPr>
        <p:txBody>
          <a:bodyPr>
            <a:normAutofit lnSpcReduction="10000"/>
          </a:bodyPr>
          <a:lstStyle/>
          <a:p>
            <a:r>
              <a:rPr lang="is-IS" dirty="0" smtClean="0"/>
              <a:t>Önnur fasteignarréttindi skilin frá eignarlandi, jarðhiti, námur o.fl.?</a:t>
            </a:r>
          </a:p>
          <a:p>
            <a:r>
              <a:rPr lang="is-IS" dirty="0" smtClean="0"/>
              <a:t>Jarðhitaréttindi - sérstaklega</a:t>
            </a:r>
          </a:p>
          <a:p>
            <a:pPr lvl="1"/>
            <a:r>
              <a:rPr lang="is-IS" dirty="0" smtClean="0"/>
              <a:t>Jarðhitaréttindi alltaf </a:t>
            </a:r>
            <a:r>
              <a:rPr lang="is-IS" dirty="0" err="1" smtClean="0"/>
              <a:t>nýtt</a:t>
            </a:r>
            <a:r>
              <a:rPr lang="is-IS" dirty="0" smtClean="0"/>
              <a:t> á grundvelli lóðarréttinda á viðkomandi fasteign, þótt þau hafi verið skilin frá eignarlandi. Matsskylda </a:t>
            </a:r>
            <a:r>
              <a:rPr lang="is-IS" dirty="0" err="1" smtClean="0"/>
              <a:t>ætti</a:t>
            </a:r>
            <a:r>
              <a:rPr lang="is-IS" dirty="0" smtClean="0"/>
              <a:t> að vera skýrari.</a:t>
            </a:r>
          </a:p>
          <a:p>
            <a:pPr lvl="1"/>
            <a:r>
              <a:rPr lang="is-IS" dirty="0" smtClean="0"/>
              <a:t>Samanburður á reglum vatnalaga og orkulaga</a:t>
            </a:r>
          </a:p>
          <a:p>
            <a:pPr lvl="2"/>
            <a:r>
              <a:rPr lang="is-IS" dirty="0" smtClean="0"/>
              <a:t>16. gr. vatnalaga 15/1923 (15. gr. efnislega samhljóða, sbr. breytingarlög nr. 132/2011)</a:t>
            </a:r>
            <a:endParaRPr lang="is-IS" dirty="0"/>
          </a:p>
          <a:p>
            <a:pPr marL="457200" lvl="1" indent="0">
              <a:buNone/>
            </a:pPr>
            <a:r>
              <a:rPr lang="is-IS" dirty="0"/>
              <a:t>	</a:t>
            </a:r>
            <a:r>
              <a:rPr lang="is-IS" i="1" dirty="0"/>
              <a:t>Nú eru vatnsréttindi af hendi látin án þess að eignarréttur að landi </a:t>
            </a:r>
            <a:r>
              <a:rPr lang="is-IS" i="1" dirty="0" err="1"/>
              <a:t>sé</a:t>
            </a:r>
            <a:r>
              <a:rPr lang="is-IS" i="1" dirty="0"/>
              <a:t> jafnframt látinn, </a:t>
            </a:r>
            <a:r>
              <a:rPr lang="is-IS" i="1" u="sng" dirty="0"/>
              <a:t>og fer þá eftir reglum um landkaup</a:t>
            </a:r>
            <a:r>
              <a:rPr lang="is-IS" i="1" dirty="0"/>
              <a:t>.</a:t>
            </a:r>
            <a:endParaRPr lang="is-IS" i="1" dirty="0" smtClean="0"/>
          </a:p>
          <a:p>
            <a:pPr lvl="2"/>
            <a:r>
              <a:rPr lang="is-IS" dirty="0" smtClean="0"/>
              <a:t>6. gr. laga um eignar- og notkunarrétt jarðhita nr. 98/1940 (13. gr. orkulaga nr. 58/1967) </a:t>
            </a:r>
            <a:endParaRPr lang="is-IS" dirty="0"/>
          </a:p>
          <a:p>
            <a:pPr marL="457200" lvl="1" indent="0">
              <a:buNone/>
            </a:pPr>
            <a:r>
              <a:rPr lang="is-IS" dirty="0" smtClean="0"/>
              <a:t>	</a:t>
            </a:r>
            <a:r>
              <a:rPr lang="is-IS" i="1" dirty="0" smtClean="0"/>
              <a:t>Landeigandi </a:t>
            </a:r>
            <a:r>
              <a:rPr lang="is-IS" i="1" dirty="0"/>
              <a:t>má ekki undanskilja landareign sinni jarðhitaréttindi, nema </a:t>
            </a:r>
            <a:r>
              <a:rPr lang="is-IS" i="1" dirty="0" smtClean="0"/>
              <a:t>með sérstöku </a:t>
            </a:r>
            <a:r>
              <a:rPr lang="is-IS" i="1" dirty="0"/>
              <a:t>leyfi ráðherra. </a:t>
            </a:r>
            <a:r>
              <a:rPr lang="is-IS" i="1" u="sng" dirty="0"/>
              <a:t>Um kaup á </a:t>
            </a:r>
            <a:r>
              <a:rPr lang="is-IS" i="1" u="sng" dirty="0" err="1"/>
              <a:t>slíkum</a:t>
            </a:r>
            <a:r>
              <a:rPr lang="is-IS" i="1" u="sng" dirty="0"/>
              <a:t> réttindum fer sem um landkaup</a:t>
            </a:r>
            <a:r>
              <a:rPr lang="is-IS" i="1" dirty="0" smtClean="0"/>
              <a:t>.</a:t>
            </a:r>
          </a:p>
          <a:p>
            <a:pPr lvl="2"/>
            <a:r>
              <a:rPr lang="is-IS" dirty="0" smtClean="0"/>
              <a:t>12. gr. laga </a:t>
            </a:r>
            <a:r>
              <a:rPr lang="is-IS" dirty="0" err="1" smtClean="0"/>
              <a:t>nr</a:t>
            </a:r>
            <a:r>
              <a:rPr lang="is-IS" dirty="0" smtClean="0"/>
              <a:t> 57/1998 um rannsóknir og nýtingu á auðlindum í </a:t>
            </a:r>
            <a:r>
              <a:rPr lang="is-IS" dirty="0" err="1" smtClean="0"/>
              <a:t>jörðu</a:t>
            </a:r>
            <a:r>
              <a:rPr lang="is-IS" dirty="0"/>
              <a:t>	</a:t>
            </a:r>
            <a:r>
              <a:rPr lang="is-IS" dirty="0" smtClean="0"/>
              <a:t>.</a:t>
            </a:r>
          </a:p>
          <a:p>
            <a:pPr marL="914400" lvl="2" indent="0">
              <a:buNone/>
            </a:pPr>
            <a:r>
              <a:rPr lang="is-IS" sz="2400" i="1" dirty="0" smtClean="0"/>
              <a:t>Landeigandi </a:t>
            </a:r>
            <a:r>
              <a:rPr lang="is-IS" sz="2400" i="1" dirty="0"/>
              <a:t>má ekki undanskilja eignarlandi </a:t>
            </a:r>
            <a:r>
              <a:rPr lang="is-IS" sz="2400" i="1" dirty="0" err="1"/>
              <a:t>sínu</a:t>
            </a:r>
            <a:r>
              <a:rPr lang="is-IS" sz="2400" i="1" dirty="0"/>
              <a:t> jarðhitaréttindi, nema með sérstöku leyfi ráðherra.</a:t>
            </a:r>
            <a:r>
              <a:rPr lang="is-IS" i="1" dirty="0" smtClean="0"/>
              <a:t>	</a:t>
            </a:r>
          </a:p>
        </p:txBody>
      </p:sp>
      <p:pic>
        <p:nvPicPr>
          <p:cNvPr id="4" name="Picture 3"/>
          <p:cNvPicPr>
            <a:picLocks noChangeAspect="1"/>
          </p:cNvPicPr>
          <p:nvPr/>
        </p:nvPicPr>
        <p:blipFill>
          <a:blip r:embed="rId3"/>
          <a:stretch>
            <a:fillRect/>
          </a:stretch>
        </p:blipFill>
        <p:spPr>
          <a:xfrm>
            <a:off x="101598" y="5700531"/>
            <a:ext cx="1985936" cy="952864"/>
          </a:xfrm>
          <a:prstGeom prst="rect">
            <a:avLst/>
          </a:prstGeom>
        </p:spPr>
      </p:pic>
    </p:spTree>
    <p:extLst>
      <p:ext uri="{BB962C8B-B14F-4D97-AF65-F5344CB8AC3E}">
        <p14:creationId xmlns:p14="http://schemas.microsoft.com/office/powerpoint/2010/main" val="21477725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5984"/>
          </a:xfrm>
          <a:noFill/>
        </p:spPr>
        <p:txBody>
          <a:bodyPr/>
          <a:lstStyle/>
          <a:p>
            <a:r>
              <a:rPr lang="is-IS" dirty="0" smtClean="0"/>
              <a:t>Fordæmisgildi</a:t>
            </a:r>
            <a:endParaRPr lang="is-IS" dirty="0"/>
          </a:p>
        </p:txBody>
      </p:sp>
      <p:sp>
        <p:nvSpPr>
          <p:cNvPr id="3" name="Content Placeholder 2"/>
          <p:cNvSpPr>
            <a:spLocks noGrp="1"/>
          </p:cNvSpPr>
          <p:nvPr>
            <p:ph idx="1"/>
          </p:nvPr>
        </p:nvSpPr>
        <p:spPr>
          <a:xfrm>
            <a:off x="838200" y="1280160"/>
            <a:ext cx="10515600" cy="4896803"/>
          </a:xfrm>
        </p:spPr>
        <p:txBody>
          <a:bodyPr>
            <a:normAutofit/>
          </a:bodyPr>
          <a:lstStyle/>
          <a:p>
            <a:pPr lvl="1"/>
            <a:r>
              <a:rPr lang="is-IS" sz="2800" dirty="0" smtClean="0"/>
              <a:t>Mannvirki tengd vatnsaflsvirkjunum? Undanþága 3. </a:t>
            </a:r>
            <a:r>
              <a:rPr lang="is-IS" sz="2800" dirty="0" err="1" smtClean="0"/>
              <a:t>tl</a:t>
            </a:r>
            <a:r>
              <a:rPr lang="is-IS" sz="2800" dirty="0" smtClean="0"/>
              <a:t>. 26. gr. </a:t>
            </a:r>
            <a:r>
              <a:rPr lang="is-IS" sz="2800" dirty="0" err="1" smtClean="0"/>
              <a:t>fml</a:t>
            </a:r>
            <a:r>
              <a:rPr lang="is-IS" sz="2800" dirty="0" smtClean="0"/>
              <a:t>.</a:t>
            </a:r>
          </a:p>
          <a:p>
            <a:pPr marL="457200" lvl="1" indent="0">
              <a:buNone/>
            </a:pPr>
            <a:r>
              <a:rPr lang="is-IS" sz="2200" i="1" dirty="0"/>
              <a:t>Stefndi heldur því einnig fram að vatnsréttindi hans í Jökulsá á Dal séu </a:t>
            </a:r>
            <a:r>
              <a:rPr lang="is-IS" sz="2200" i="1" dirty="0" err="1"/>
              <a:t>undanþegin</a:t>
            </a:r>
            <a:r>
              <a:rPr lang="is-IS" sz="2200" i="1" dirty="0"/>
              <a:t> fasteignamati </a:t>
            </a:r>
            <a:r>
              <a:rPr lang="is-IS" sz="2200" i="1" u="sng" dirty="0"/>
              <a:t>þar sem hann starfræki rafveitu </a:t>
            </a:r>
            <a:r>
              <a:rPr lang="is-IS" sz="2200" i="1" dirty="0"/>
              <a:t>og vatnsréttindin séu forsenda fyrir starfrækslu hennar. Í 3. tölulið 26. gr. laga nr. 6/2001 kemur fram að undanþegnar fasteignamati séu rafveitur, þar á meðal </a:t>
            </a:r>
            <a:r>
              <a:rPr lang="is-IS" sz="2200" i="1" dirty="0" err="1"/>
              <a:t>línur</a:t>
            </a:r>
            <a:r>
              <a:rPr lang="is-IS" sz="2200" i="1" dirty="0"/>
              <a:t> til flutnings raforku ásamt burðarstólpum og spennistöðvum. Af forsögu lagaákvæðisins og orðalagi er ljóst að vatnsréttindi stefnda í Jökulsá á Dal geta hvorki talist rafveita í skilningi þess </a:t>
            </a:r>
            <a:r>
              <a:rPr lang="is-IS" sz="2200" i="1" dirty="0" err="1"/>
              <a:t>né</a:t>
            </a:r>
            <a:r>
              <a:rPr lang="is-IS" sz="2200" i="1" dirty="0"/>
              <a:t> forsenda fyrir rekstri hennar</a:t>
            </a:r>
            <a:r>
              <a:rPr lang="is-IS" sz="2200" i="1" u="sng" dirty="0"/>
              <a:t>. Þá fær þessi málsástæða stefnda hvorki samrýmst lögbundnu hlutverki hans samkvæmt ákvæðum laga nr. 42/1983, starfsheimildum þeim sem honum hafa verið veittar, </a:t>
            </a:r>
            <a:r>
              <a:rPr lang="is-IS" sz="2200" i="1" u="sng" dirty="0" err="1"/>
              <a:t>né</a:t>
            </a:r>
            <a:r>
              <a:rPr lang="is-IS" sz="2200" i="1" u="sng" dirty="0"/>
              <a:t> heldur ákvæðum raforkulaga nr. 65/2003 þar sem greint er á milli raforkuvinnslu, flutnings, dreifingar og raforkuviðskipta</a:t>
            </a:r>
            <a:r>
              <a:rPr lang="is-IS" sz="2200" i="1" u="sng" dirty="0" smtClean="0"/>
              <a:t>.</a:t>
            </a:r>
          </a:p>
          <a:p>
            <a:pPr lvl="1"/>
            <a:r>
              <a:rPr lang="is-IS" sz="2800" dirty="0" smtClean="0"/>
              <a:t>Dómur staðfestir úrelta hugtakanotkun 3. </a:t>
            </a:r>
            <a:r>
              <a:rPr lang="is-IS" sz="2800" dirty="0" err="1" smtClean="0"/>
              <a:t>tl</a:t>
            </a:r>
            <a:r>
              <a:rPr lang="is-IS" sz="2800" dirty="0" smtClean="0"/>
              <a:t>. 26. gr. sem skapar stór álitamál í ljósi breyttra laga og aðstæðna í orkumálum</a:t>
            </a:r>
          </a:p>
        </p:txBody>
      </p:sp>
      <p:pic>
        <p:nvPicPr>
          <p:cNvPr id="4" name="Picture 3"/>
          <p:cNvPicPr>
            <a:picLocks noChangeAspect="1"/>
          </p:cNvPicPr>
          <p:nvPr/>
        </p:nvPicPr>
        <p:blipFill>
          <a:blip r:embed="rId3"/>
          <a:stretch>
            <a:fillRect/>
          </a:stretch>
        </p:blipFill>
        <p:spPr>
          <a:xfrm>
            <a:off x="288635" y="5620711"/>
            <a:ext cx="1985936" cy="952864"/>
          </a:xfrm>
          <a:prstGeom prst="rect">
            <a:avLst/>
          </a:prstGeom>
        </p:spPr>
      </p:pic>
    </p:spTree>
    <p:extLst>
      <p:ext uri="{BB962C8B-B14F-4D97-AF65-F5344CB8AC3E}">
        <p14:creationId xmlns:p14="http://schemas.microsoft.com/office/powerpoint/2010/main" val="41156725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5984"/>
          </a:xfrm>
          <a:noFill/>
        </p:spPr>
        <p:txBody>
          <a:bodyPr/>
          <a:lstStyle/>
          <a:p>
            <a:r>
              <a:rPr lang="is-IS" dirty="0" smtClean="0"/>
              <a:t>Hvernig verður fasteignaskrá lagfærð? </a:t>
            </a:r>
            <a:endParaRPr lang="is-IS" dirty="0"/>
          </a:p>
        </p:txBody>
      </p:sp>
      <p:sp>
        <p:nvSpPr>
          <p:cNvPr id="3" name="Content Placeholder 2"/>
          <p:cNvSpPr>
            <a:spLocks noGrp="1"/>
          </p:cNvSpPr>
          <p:nvPr>
            <p:ph idx="1"/>
          </p:nvPr>
        </p:nvSpPr>
        <p:spPr>
          <a:xfrm>
            <a:off x="838200" y="1280160"/>
            <a:ext cx="10515600" cy="4896803"/>
          </a:xfrm>
        </p:spPr>
        <p:txBody>
          <a:bodyPr>
            <a:normAutofit/>
          </a:bodyPr>
          <a:lstStyle/>
          <a:p>
            <a:r>
              <a:rPr lang="is-IS" dirty="0" smtClean="0"/>
              <a:t>Aðferðafræði við skráningu og mat undanskilinna réttinda.</a:t>
            </a:r>
          </a:p>
          <a:p>
            <a:r>
              <a:rPr lang="is-IS" dirty="0" smtClean="0"/>
              <a:t>Samráð </a:t>
            </a:r>
            <a:r>
              <a:rPr lang="is-IS" dirty="0" err="1" smtClean="0"/>
              <a:t>SOSvf</a:t>
            </a:r>
            <a:r>
              <a:rPr lang="is-IS" dirty="0" smtClean="0"/>
              <a:t> við Þjóðskrá um skráningu/mat óskráðra vatnsréttinda?</a:t>
            </a:r>
          </a:p>
          <a:p>
            <a:pPr lvl="1"/>
            <a:r>
              <a:rPr lang="is-IS" dirty="0" smtClean="0"/>
              <a:t>Forgangsröðun með tilliti til hagsmuna.</a:t>
            </a:r>
          </a:p>
          <a:p>
            <a:pPr lvl="1"/>
            <a:r>
              <a:rPr lang="is-IS" dirty="0" smtClean="0"/>
              <a:t>Verklag við skráningu óskráðra vatnsréttinda í fasteignaskrá. </a:t>
            </a:r>
            <a:r>
              <a:rPr lang="is-IS" dirty="0"/>
              <a:t>Andmælaréttur </a:t>
            </a:r>
            <a:endParaRPr lang="is-IS" dirty="0" smtClean="0"/>
          </a:p>
          <a:p>
            <a:pPr lvl="1"/>
            <a:r>
              <a:rPr lang="is-IS" dirty="0" smtClean="0"/>
              <a:t>Sveitarfélög. Greining tilvika. Þinglýsingargögn. Byggingarfulltrúi o.fl. </a:t>
            </a:r>
          </a:p>
          <a:p>
            <a:pPr lvl="1"/>
            <a:r>
              <a:rPr lang="is-IS" dirty="0" smtClean="0"/>
              <a:t>Þjóðskrá. Leiðréttingar- og samræmingarhlutverk. Heimild til gagnaöflunar.</a:t>
            </a:r>
          </a:p>
          <a:p>
            <a:pPr lvl="1"/>
            <a:r>
              <a:rPr lang="is-IS" dirty="0" smtClean="0"/>
              <a:t>Aðkoma þinglýsingarstjóra. </a:t>
            </a:r>
          </a:p>
          <a:p>
            <a:r>
              <a:rPr lang="is-IS" dirty="0" smtClean="0"/>
              <a:t>Sveitarfélag setur fram kröfu um endurmat eignar þar sem vatnsréttindi í notkun fylgja jörð/lóð virkjunar. </a:t>
            </a:r>
          </a:p>
          <a:p>
            <a:r>
              <a:rPr lang="is-IS" dirty="0" smtClean="0"/>
              <a:t>Þjóðskrá þróar matsaðferðir. Aðkoma </a:t>
            </a:r>
            <a:r>
              <a:rPr lang="is-IS" dirty="0" err="1" smtClean="0"/>
              <a:t>SOSvf</a:t>
            </a:r>
            <a:r>
              <a:rPr lang="is-IS" dirty="0" smtClean="0"/>
              <a:t>?</a:t>
            </a:r>
          </a:p>
          <a:p>
            <a:endParaRPr lang="is-IS" dirty="0" smtClean="0"/>
          </a:p>
        </p:txBody>
      </p:sp>
      <p:pic>
        <p:nvPicPr>
          <p:cNvPr id="4" name="Picture 3"/>
          <p:cNvPicPr>
            <a:picLocks noChangeAspect="1"/>
          </p:cNvPicPr>
          <p:nvPr/>
        </p:nvPicPr>
        <p:blipFill>
          <a:blip r:embed="rId3"/>
          <a:stretch>
            <a:fillRect/>
          </a:stretch>
        </p:blipFill>
        <p:spPr>
          <a:xfrm>
            <a:off x="288635" y="5610320"/>
            <a:ext cx="1985936" cy="952864"/>
          </a:xfrm>
          <a:prstGeom prst="rect">
            <a:avLst/>
          </a:prstGeom>
        </p:spPr>
      </p:pic>
    </p:spTree>
    <p:extLst>
      <p:ext uri="{BB962C8B-B14F-4D97-AF65-F5344CB8AC3E}">
        <p14:creationId xmlns:p14="http://schemas.microsoft.com/office/powerpoint/2010/main" val="4986201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0117" y="2204427"/>
            <a:ext cx="9144000" cy="2387600"/>
          </a:xfrm>
        </p:spPr>
        <p:txBody>
          <a:bodyPr/>
          <a:lstStyle/>
          <a:p>
            <a:r>
              <a:rPr lang="is-IS" dirty="0" smtClean="0"/>
              <a:t>Hæstaréttardómur um fasteignamat vatnsréttinda</a:t>
            </a:r>
            <a:endParaRPr lang="is-IS" dirty="0"/>
          </a:p>
        </p:txBody>
      </p:sp>
      <p:sp>
        <p:nvSpPr>
          <p:cNvPr id="3" name="Subtitle 2"/>
          <p:cNvSpPr>
            <a:spLocks noGrp="1"/>
          </p:cNvSpPr>
          <p:nvPr>
            <p:ph type="subTitle" idx="1"/>
          </p:nvPr>
        </p:nvSpPr>
        <p:spPr>
          <a:xfrm>
            <a:off x="1400117" y="4883075"/>
            <a:ext cx="9144000" cy="1655762"/>
          </a:xfrm>
        </p:spPr>
        <p:txBody>
          <a:bodyPr>
            <a:normAutofit lnSpcReduction="10000"/>
          </a:bodyPr>
          <a:lstStyle/>
          <a:p>
            <a:r>
              <a:rPr lang="is-IS" dirty="0" smtClean="0"/>
              <a:t>Hæstaréttarmál nr. 22/2015</a:t>
            </a:r>
          </a:p>
          <a:p>
            <a:r>
              <a:rPr lang="is-IS" dirty="0" smtClean="0"/>
              <a:t>Staða mála og fordæmisgildi</a:t>
            </a:r>
          </a:p>
          <a:p>
            <a:endParaRPr lang="is-IS" dirty="0"/>
          </a:p>
          <a:p>
            <a:r>
              <a:rPr lang="is-IS" dirty="0" smtClean="0"/>
              <a:t>Samtök orkusveitarfélaga 15. </a:t>
            </a:r>
            <a:r>
              <a:rPr lang="is-IS" dirty="0" err="1" smtClean="0"/>
              <a:t>okt</a:t>
            </a:r>
            <a:r>
              <a:rPr lang="is-IS" dirty="0" smtClean="0"/>
              <a:t> 2015 – </a:t>
            </a:r>
            <a:r>
              <a:rPr lang="is-IS" smtClean="0"/>
              <a:t>Jón Jónsson hrl.</a:t>
            </a:r>
            <a:endParaRPr lang="is-IS" dirty="0"/>
          </a:p>
        </p:txBody>
      </p:sp>
      <p:grpSp>
        <p:nvGrpSpPr>
          <p:cNvPr id="4" name="Group 3"/>
          <p:cNvGrpSpPr/>
          <p:nvPr/>
        </p:nvGrpSpPr>
        <p:grpSpPr>
          <a:xfrm>
            <a:off x="1400117" y="717059"/>
            <a:ext cx="3786506" cy="1807845"/>
            <a:chOff x="0" y="0"/>
            <a:chExt cx="3786670" cy="1808241"/>
          </a:xfrm>
        </p:grpSpPr>
        <p:sp>
          <p:nvSpPr>
            <p:cNvPr id="5" name="Shape 14"/>
            <p:cNvSpPr/>
            <p:nvPr/>
          </p:nvSpPr>
          <p:spPr>
            <a:xfrm>
              <a:off x="0" y="0"/>
              <a:ext cx="1651851" cy="1807566"/>
            </a:xfrm>
            <a:custGeom>
              <a:avLst/>
              <a:gdLst/>
              <a:ahLst/>
              <a:cxnLst/>
              <a:rect l="0" t="0" r="0" b="0"/>
              <a:pathLst>
                <a:path w="1651851" h="1807566">
                  <a:moveTo>
                    <a:pt x="938543" y="0"/>
                  </a:moveTo>
                  <a:cubicBezTo>
                    <a:pt x="966470" y="7544"/>
                    <a:pt x="1048042" y="38126"/>
                    <a:pt x="1183272" y="91783"/>
                  </a:cubicBezTo>
                  <a:cubicBezTo>
                    <a:pt x="1283106" y="131496"/>
                    <a:pt x="1367371" y="151359"/>
                    <a:pt x="1436078" y="151359"/>
                  </a:cubicBezTo>
                  <a:cubicBezTo>
                    <a:pt x="1480084" y="151359"/>
                    <a:pt x="1510157" y="139573"/>
                    <a:pt x="1526273" y="115951"/>
                  </a:cubicBezTo>
                  <a:cubicBezTo>
                    <a:pt x="1548791" y="82664"/>
                    <a:pt x="1568120" y="62268"/>
                    <a:pt x="1584223" y="54750"/>
                  </a:cubicBezTo>
                  <a:lnTo>
                    <a:pt x="1617993" y="64427"/>
                  </a:lnTo>
                  <a:cubicBezTo>
                    <a:pt x="1533207" y="130988"/>
                    <a:pt x="1471511" y="176593"/>
                    <a:pt x="1432878" y="201257"/>
                  </a:cubicBezTo>
                  <a:cubicBezTo>
                    <a:pt x="1342695" y="259245"/>
                    <a:pt x="1274509" y="288227"/>
                    <a:pt x="1228369" y="288227"/>
                  </a:cubicBezTo>
                  <a:cubicBezTo>
                    <a:pt x="1158596" y="288227"/>
                    <a:pt x="1080275" y="269977"/>
                    <a:pt x="993292" y="233477"/>
                  </a:cubicBezTo>
                  <a:cubicBezTo>
                    <a:pt x="968616" y="222758"/>
                    <a:pt x="895591" y="186258"/>
                    <a:pt x="774281" y="123990"/>
                  </a:cubicBezTo>
                  <a:cubicBezTo>
                    <a:pt x="737794" y="127203"/>
                    <a:pt x="708812" y="149238"/>
                    <a:pt x="687349" y="190005"/>
                  </a:cubicBezTo>
                  <a:cubicBezTo>
                    <a:pt x="669125" y="225438"/>
                    <a:pt x="659994" y="263005"/>
                    <a:pt x="659994" y="302717"/>
                  </a:cubicBezTo>
                  <a:cubicBezTo>
                    <a:pt x="659994" y="393954"/>
                    <a:pt x="679831" y="468008"/>
                    <a:pt x="719569" y="524929"/>
                  </a:cubicBezTo>
                  <a:cubicBezTo>
                    <a:pt x="764667" y="591490"/>
                    <a:pt x="830656" y="624751"/>
                    <a:pt x="917588" y="624751"/>
                  </a:cubicBezTo>
                  <a:cubicBezTo>
                    <a:pt x="958380" y="624751"/>
                    <a:pt x="1028141" y="593090"/>
                    <a:pt x="1126947" y="529743"/>
                  </a:cubicBezTo>
                  <a:cubicBezTo>
                    <a:pt x="1225690" y="466420"/>
                    <a:pt x="1299235" y="434734"/>
                    <a:pt x="1347534" y="434734"/>
                  </a:cubicBezTo>
                  <a:cubicBezTo>
                    <a:pt x="1423708" y="434734"/>
                    <a:pt x="1493520" y="463194"/>
                    <a:pt x="1556830" y="520078"/>
                  </a:cubicBezTo>
                  <a:cubicBezTo>
                    <a:pt x="1620152" y="576974"/>
                    <a:pt x="1651851" y="642988"/>
                    <a:pt x="1651851" y="718122"/>
                  </a:cubicBezTo>
                  <a:cubicBezTo>
                    <a:pt x="1651851" y="817944"/>
                    <a:pt x="1617993" y="902767"/>
                    <a:pt x="1550416" y="972515"/>
                  </a:cubicBezTo>
                  <a:cubicBezTo>
                    <a:pt x="1496721" y="1027278"/>
                    <a:pt x="1417244" y="1077189"/>
                    <a:pt x="1312100" y="1122287"/>
                  </a:cubicBezTo>
                  <a:lnTo>
                    <a:pt x="1207414" y="1167333"/>
                  </a:lnTo>
                  <a:cubicBezTo>
                    <a:pt x="1152665" y="1190993"/>
                    <a:pt x="1121016" y="1203820"/>
                    <a:pt x="1112457" y="1205967"/>
                  </a:cubicBezTo>
                  <a:cubicBezTo>
                    <a:pt x="1061949" y="1205967"/>
                    <a:pt x="947661" y="1178636"/>
                    <a:pt x="769506" y="1123861"/>
                  </a:cubicBezTo>
                  <a:cubicBezTo>
                    <a:pt x="685762" y="1098093"/>
                    <a:pt x="611987" y="1067092"/>
                    <a:pt x="556946" y="1085228"/>
                  </a:cubicBezTo>
                  <a:cubicBezTo>
                    <a:pt x="451701" y="1119937"/>
                    <a:pt x="70777" y="1672336"/>
                    <a:pt x="23584" y="1807566"/>
                  </a:cubicBezTo>
                  <a:cubicBezTo>
                    <a:pt x="0" y="1802219"/>
                    <a:pt x="48971" y="1590548"/>
                    <a:pt x="30658" y="1572260"/>
                  </a:cubicBezTo>
                  <a:cubicBezTo>
                    <a:pt x="52171" y="1517549"/>
                    <a:pt x="402641" y="1131126"/>
                    <a:pt x="519125" y="1052233"/>
                  </a:cubicBezTo>
                  <a:cubicBezTo>
                    <a:pt x="635559" y="973328"/>
                    <a:pt x="723875" y="933895"/>
                    <a:pt x="783984" y="933895"/>
                  </a:cubicBezTo>
                  <a:cubicBezTo>
                    <a:pt x="827989" y="933895"/>
                    <a:pt x="929399" y="966622"/>
                    <a:pt x="1088314" y="1032091"/>
                  </a:cubicBezTo>
                  <a:cubicBezTo>
                    <a:pt x="1163434" y="1063269"/>
                    <a:pt x="1226210" y="1078814"/>
                    <a:pt x="1276667" y="1078814"/>
                  </a:cubicBezTo>
                  <a:cubicBezTo>
                    <a:pt x="1408684" y="1078814"/>
                    <a:pt x="1474724" y="1018680"/>
                    <a:pt x="1474724" y="898461"/>
                  </a:cubicBezTo>
                  <a:cubicBezTo>
                    <a:pt x="1474724" y="805078"/>
                    <a:pt x="1443012" y="726745"/>
                    <a:pt x="1379715" y="663397"/>
                  </a:cubicBezTo>
                  <a:cubicBezTo>
                    <a:pt x="1316406" y="600049"/>
                    <a:pt x="1238072" y="568401"/>
                    <a:pt x="1144638" y="568401"/>
                  </a:cubicBezTo>
                  <a:cubicBezTo>
                    <a:pt x="1128522" y="568401"/>
                    <a:pt x="1069810" y="601675"/>
                    <a:pt x="968324" y="668210"/>
                  </a:cubicBezTo>
                  <a:cubicBezTo>
                    <a:pt x="866902" y="734771"/>
                    <a:pt x="794169" y="768020"/>
                    <a:pt x="750189" y="768020"/>
                  </a:cubicBezTo>
                  <a:cubicBezTo>
                    <a:pt x="677164" y="768020"/>
                    <a:pt x="617576" y="731558"/>
                    <a:pt x="571436" y="658546"/>
                  </a:cubicBezTo>
                  <a:cubicBezTo>
                    <a:pt x="530644" y="595236"/>
                    <a:pt x="510223" y="524929"/>
                    <a:pt x="510223" y="447624"/>
                  </a:cubicBezTo>
                  <a:cubicBezTo>
                    <a:pt x="510223" y="272669"/>
                    <a:pt x="653009" y="123457"/>
                    <a:pt x="938543"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6" name="Shape 15"/>
            <p:cNvSpPr/>
            <p:nvPr/>
          </p:nvSpPr>
          <p:spPr>
            <a:xfrm>
              <a:off x="1728256" y="564800"/>
              <a:ext cx="317754" cy="633407"/>
            </a:xfrm>
            <a:custGeom>
              <a:avLst/>
              <a:gdLst/>
              <a:ahLst/>
              <a:cxnLst/>
              <a:rect l="0" t="0" r="0" b="0"/>
              <a:pathLst>
                <a:path w="317754" h="633407">
                  <a:moveTo>
                    <a:pt x="312610" y="0"/>
                  </a:moveTo>
                  <a:lnTo>
                    <a:pt x="317754" y="472"/>
                  </a:lnTo>
                  <a:lnTo>
                    <a:pt x="317754" y="33438"/>
                  </a:lnTo>
                  <a:lnTo>
                    <a:pt x="292074" y="30810"/>
                  </a:lnTo>
                  <a:cubicBezTo>
                    <a:pt x="252882" y="30810"/>
                    <a:pt x="195948" y="51321"/>
                    <a:pt x="163309" y="83985"/>
                  </a:cubicBezTo>
                  <a:cubicBezTo>
                    <a:pt x="122250" y="124130"/>
                    <a:pt x="90525" y="194107"/>
                    <a:pt x="90525" y="303288"/>
                  </a:cubicBezTo>
                  <a:cubicBezTo>
                    <a:pt x="90525" y="424959"/>
                    <a:pt x="169110" y="562343"/>
                    <a:pt x="288777" y="594788"/>
                  </a:cubicBezTo>
                  <a:lnTo>
                    <a:pt x="317754" y="598635"/>
                  </a:lnTo>
                  <a:lnTo>
                    <a:pt x="317754" y="633407"/>
                  </a:lnTo>
                  <a:lnTo>
                    <a:pt x="250014" y="626216"/>
                  </a:lnTo>
                  <a:cubicBezTo>
                    <a:pt x="181729" y="611603"/>
                    <a:pt x="120135" y="576253"/>
                    <a:pt x="77445" y="527266"/>
                  </a:cubicBezTo>
                  <a:cubicBezTo>
                    <a:pt x="28003" y="472211"/>
                    <a:pt x="0" y="396608"/>
                    <a:pt x="0" y="316357"/>
                  </a:cubicBezTo>
                  <a:cubicBezTo>
                    <a:pt x="0" y="201562"/>
                    <a:pt x="50381" y="122250"/>
                    <a:pt x="121323" y="65329"/>
                  </a:cubicBezTo>
                  <a:cubicBezTo>
                    <a:pt x="167030" y="28003"/>
                    <a:pt x="247281" y="0"/>
                    <a:pt x="312610"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7" name="Shape 16"/>
            <p:cNvSpPr/>
            <p:nvPr/>
          </p:nvSpPr>
          <p:spPr>
            <a:xfrm>
              <a:off x="1984872" y="460999"/>
              <a:ext cx="61138" cy="67416"/>
            </a:xfrm>
            <a:custGeom>
              <a:avLst/>
              <a:gdLst/>
              <a:ahLst/>
              <a:cxnLst/>
              <a:rect l="0" t="0" r="0" b="0"/>
              <a:pathLst>
                <a:path w="61138" h="67416">
                  <a:moveTo>
                    <a:pt x="61138" y="0"/>
                  </a:moveTo>
                  <a:lnTo>
                    <a:pt x="61138" y="48255"/>
                  </a:lnTo>
                  <a:lnTo>
                    <a:pt x="35458" y="59008"/>
                  </a:lnTo>
                  <a:cubicBezTo>
                    <a:pt x="28930" y="61802"/>
                    <a:pt x="12141" y="67416"/>
                    <a:pt x="3734" y="59008"/>
                  </a:cubicBezTo>
                  <a:cubicBezTo>
                    <a:pt x="2794" y="59008"/>
                    <a:pt x="0" y="48734"/>
                    <a:pt x="14935" y="36606"/>
                  </a:cubicBezTo>
                  <a:cubicBezTo>
                    <a:pt x="22870" y="29840"/>
                    <a:pt x="32611" y="21966"/>
                    <a:pt x="43285" y="13611"/>
                  </a:cubicBezTo>
                  <a:lnTo>
                    <a:pt x="61138" y="0"/>
                  </a:ln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8" name="Shape 17"/>
            <p:cNvSpPr/>
            <p:nvPr/>
          </p:nvSpPr>
          <p:spPr>
            <a:xfrm>
              <a:off x="2046009" y="565272"/>
              <a:ext cx="318681" cy="633182"/>
            </a:xfrm>
            <a:custGeom>
              <a:avLst/>
              <a:gdLst/>
              <a:ahLst/>
              <a:cxnLst/>
              <a:rect l="0" t="0" r="0" b="0"/>
              <a:pathLst>
                <a:path w="318681" h="633182">
                  <a:moveTo>
                    <a:pt x="0" y="0"/>
                  </a:moveTo>
                  <a:lnTo>
                    <a:pt x="60213" y="5528"/>
                  </a:lnTo>
                  <a:cubicBezTo>
                    <a:pt x="207931" y="33138"/>
                    <a:pt x="318681" y="153276"/>
                    <a:pt x="318681" y="308417"/>
                  </a:cubicBezTo>
                  <a:cubicBezTo>
                    <a:pt x="318681" y="439062"/>
                    <a:pt x="254305" y="530528"/>
                    <a:pt x="186144" y="579067"/>
                  </a:cubicBezTo>
                  <a:cubicBezTo>
                    <a:pt x="127355" y="620113"/>
                    <a:pt x="49924" y="633182"/>
                    <a:pt x="2324" y="633182"/>
                  </a:cubicBezTo>
                  <a:lnTo>
                    <a:pt x="0" y="632935"/>
                  </a:lnTo>
                  <a:lnTo>
                    <a:pt x="0" y="598163"/>
                  </a:lnTo>
                  <a:lnTo>
                    <a:pt x="24714" y="601444"/>
                  </a:lnTo>
                  <a:cubicBezTo>
                    <a:pt x="102184" y="601444"/>
                    <a:pt x="137642" y="567853"/>
                    <a:pt x="147904" y="556651"/>
                  </a:cubicBezTo>
                  <a:cubicBezTo>
                    <a:pt x="185217" y="523060"/>
                    <a:pt x="227228" y="447482"/>
                    <a:pt x="227228" y="336408"/>
                  </a:cubicBezTo>
                  <a:cubicBezTo>
                    <a:pt x="227228" y="234694"/>
                    <a:pt x="183362" y="136713"/>
                    <a:pt x="114300" y="80719"/>
                  </a:cubicBezTo>
                  <a:cubicBezTo>
                    <a:pt x="85611" y="57621"/>
                    <a:pt x="45370" y="40830"/>
                    <a:pt x="8928" y="33879"/>
                  </a:cubicBezTo>
                  <a:lnTo>
                    <a:pt x="0" y="32966"/>
                  </a:lnTo>
                  <a:lnTo>
                    <a:pt x="0" y="0"/>
                  </a:ln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9" name="Shape 18"/>
            <p:cNvSpPr/>
            <p:nvPr/>
          </p:nvSpPr>
          <p:spPr>
            <a:xfrm>
              <a:off x="2046009" y="396827"/>
              <a:ext cx="132982" cy="112427"/>
            </a:xfrm>
            <a:custGeom>
              <a:avLst/>
              <a:gdLst/>
              <a:ahLst/>
              <a:cxnLst/>
              <a:rect l="0" t="0" r="0" b="0"/>
              <a:pathLst>
                <a:path w="132982" h="112427">
                  <a:moveTo>
                    <a:pt x="95645" y="348"/>
                  </a:moveTo>
                  <a:cubicBezTo>
                    <a:pt x="100082" y="0"/>
                    <a:pt x="103587" y="937"/>
                    <a:pt x="105918" y="1870"/>
                  </a:cubicBezTo>
                  <a:cubicBezTo>
                    <a:pt x="114300" y="5604"/>
                    <a:pt x="132982" y="19599"/>
                    <a:pt x="132982" y="31740"/>
                  </a:cubicBezTo>
                  <a:cubicBezTo>
                    <a:pt x="132982" y="38255"/>
                    <a:pt x="123634" y="50397"/>
                    <a:pt x="114300" y="55985"/>
                  </a:cubicBezTo>
                  <a:cubicBezTo>
                    <a:pt x="84915" y="72091"/>
                    <a:pt x="42929" y="93435"/>
                    <a:pt x="7228" y="109400"/>
                  </a:cubicBezTo>
                  <a:lnTo>
                    <a:pt x="0" y="112427"/>
                  </a:lnTo>
                  <a:lnTo>
                    <a:pt x="0" y="64172"/>
                  </a:lnTo>
                  <a:lnTo>
                    <a:pt x="16094" y="51902"/>
                  </a:lnTo>
                  <a:cubicBezTo>
                    <a:pt x="39424" y="34522"/>
                    <a:pt x="62986" y="17726"/>
                    <a:pt x="79781" y="6531"/>
                  </a:cubicBezTo>
                  <a:cubicBezTo>
                    <a:pt x="85839" y="2327"/>
                    <a:pt x="91208" y="695"/>
                    <a:pt x="95645" y="348"/>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10" name="Shape 19"/>
            <p:cNvSpPr/>
            <p:nvPr/>
          </p:nvSpPr>
          <p:spPr>
            <a:xfrm>
              <a:off x="2442101" y="577876"/>
              <a:ext cx="620598" cy="609371"/>
            </a:xfrm>
            <a:custGeom>
              <a:avLst/>
              <a:gdLst/>
              <a:ahLst/>
              <a:cxnLst/>
              <a:rect l="0" t="0" r="0" b="0"/>
              <a:pathLst>
                <a:path w="620598" h="609371">
                  <a:moveTo>
                    <a:pt x="567398" y="0"/>
                  </a:moveTo>
                  <a:cubicBezTo>
                    <a:pt x="584175" y="0"/>
                    <a:pt x="591668" y="3721"/>
                    <a:pt x="591668" y="11189"/>
                  </a:cubicBezTo>
                  <a:cubicBezTo>
                    <a:pt x="591668" y="16789"/>
                    <a:pt x="580441" y="24257"/>
                    <a:pt x="566471" y="27978"/>
                  </a:cubicBezTo>
                  <a:cubicBezTo>
                    <a:pt x="513258" y="39192"/>
                    <a:pt x="490868" y="54115"/>
                    <a:pt x="431140" y="99835"/>
                  </a:cubicBezTo>
                  <a:cubicBezTo>
                    <a:pt x="387286" y="134379"/>
                    <a:pt x="265976" y="245415"/>
                    <a:pt x="254762" y="263144"/>
                  </a:cubicBezTo>
                  <a:cubicBezTo>
                    <a:pt x="252895" y="268757"/>
                    <a:pt x="251956" y="269697"/>
                    <a:pt x="254762" y="272491"/>
                  </a:cubicBezTo>
                  <a:cubicBezTo>
                    <a:pt x="275298" y="298615"/>
                    <a:pt x="433934" y="460045"/>
                    <a:pt x="503949" y="531914"/>
                  </a:cubicBezTo>
                  <a:cubicBezTo>
                    <a:pt x="546862" y="574840"/>
                    <a:pt x="568325" y="576707"/>
                    <a:pt x="601929" y="582308"/>
                  </a:cubicBezTo>
                  <a:cubicBezTo>
                    <a:pt x="612178" y="585114"/>
                    <a:pt x="620598" y="591642"/>
                    <a:pt x="620598" y="595376"/>
                  </a:cubicBezTo>
                  <a:cubicBezTo>
                    <a:pt x="620598" y="604710"/>
                    <a:pt x="607517" y="609371"/>
                    <a:pt x="597269" y="609371"/>
                  </a:cubicBezTo>
                  <a:cubicBezTo>
                    <a:pt x="572059" y="609371"/>
                    <a:pt x="486207" y="601904"/>
                    <a:pt x="460997" y="601904"/>
                  </a:cubicBezTo>
                  <a:cubicBezTo>
                    <a:pt x="427419" y="601904"/>
                    <a:pt x="417157" y="602856"/>
                    <a:pt x="395681" y="602856"/>
                  </a:cubicBezTo>
                  <a:cubicBezTo>
                    <a:pt x="382626" y="602856"/>
                    <a:pt x="376085" y="592582"/>
                    <a:pt x="376085" y="586041"/>
                  </a:cubicBezTo>
                  <a:cubicBezTo>
                    <a:pt x="376085" y="581368"/>
                    <a:pt x="379832" y="577647"/>
                    <a:pt x="416217" y="570179"/>
                  </a:cubicBezTo>
                  <a:cubicBezTo>
                    <a:pt x="419951" y="569252"/>
                    <a:pt x="422745" y="563651"/>
                    <a:pt x="420878" y="560845"/>
                  </a:cubicBezTo>
                  <a:cubicBezTo>
                    <a:pt x="392887" y="525386"/>
                    <a:pt x="267843" y="393802"/>
                    <a:pt x="219304" y="344348"/>
                  </a:cubicBezTo>
                  <a:cubicBezTo>
                    <a:pt x="194107" y="317271"/>
                    <a:pt x="184772" y="305143"/>
                    <a:pt x="177317" y="305143"/>
                  </a:cubicBezTo>
                  <a:cubicBezTo>
                    <a:pt x="172657" y="305143"/>
                    <a:pt x="173584" y="317271"/>
                    <a:pt x="172657" y="324739"/>
                  </a:cubicBezTo>
                  <a:cubicBezTo>
                    <a:pt x="170777" y="342481"/>
                    <a:pt x="173584" y="493662"/>
                    <a:pt x="174523" y="528193"/>
                  </a:cubicBezTo>
                  <a:cubicBezTo>
                    <a:pt x="175463" y="552450"/>
                    <a:pt x="188506" y="566458"/>
                    <a:pt x="230493" y="577647"/>
                  </a:cubicBezTo>
                  <a:cubicBezTo>
                    <a:pt x="247307" y="581368"/>
                    <a:pt x="251956" y="587921"/>
                    <a:pt x="251956" y="594436"/>
                  </a:cubicBezTo>
                  <a:cubicBezTo>
                    <a:pt x="251956" y="601904"/>
                    <a:pt x="242646" y="606565"/>
                    <a:pt x="227699" y="606565"/>
                  </a:cubicBezTo>
                  <a:cubicBezTo>
                    <a:pt x="207188" y="606565"/>
                    <a:pt x="141859" y="603771"/>
                    <a:pt x="112928" y="603771"/>
                  </a:cubicBezTo>
                  <a:cubicBezTo>
                    <a:pt x="83071" y="603771"/>
                    <a:pt x="52286" y="606565"/>
                    <a:pt x="22416" y="606565"/>
                  </a:cubicBezTo>
                  <a:cubicBezTo>
                    <a:pt x="12129" y="606565"/>
                    <a:pt x="0" y="600977"/>
                    <a:pt x="0" y="594436"/>
                  </a:cubicBezTo>
                  <a:cubicBezTo>
                    <a:pt x="0" y="586041"/>
                    <a:pt x="7468" y="583260"/>
                    <a:pt x="27077" y="578561"/>
                  </a:cubicBezTo>
                  <a:cubicBezTo>
                    <a:pt x="72796" y="569252"/>
                    <a:pt x="90526" y="556196"/>
                    <a:pt x="93332" y="501129"/>
                  </a:cubicBezTo>
                  <a:cubicBezTo>
                    <a:pt x="94259" y="469405"/>
                    <a:pt x="96126" y="381660"/>
                    <a:pt x="96126" y="280886"/>
                  </a:cubicBezTo>
                  <a:cubicBezTo>
                    <a:pt x="96126" y="131559"/>
                    <a:pt x="94259" y="114770"/>
                    <a:pt x="92392" y="81178"/>
                  </a:cubicBezTo>
                  <a:cubicBezTo>
                    <a:pt x="90526" y="48514"/>
                    <a:pt x="78384" y="38240"/>
                    <a:pt x="41059" y="28918"/>
                  </a:cubicBezTo>
                  <a:cubicBezTo>
                    <a:pt x="19583" y="23317"/>
                    <a:pt x="16802" y="17729"/>
                    <a:pt x="16802" y="13043"/>
                  </a:cubicBezTo>
                  <a:cubicBezTo>
                    <a:pt x="16802" y="4661"/>
                    <a:pt x="28004" y="927"/>
                    <a:pt x="41999" y="927"/>
                  </a:cubicBezTo>
                  <a:cubicBezTo>
                    <a:pt x="64402" y="927"/>
                    <a:pt x="103594" y="3721"/>
                    <a:pt x="133439" y="3721"/>
                  </a:cubicBezTo>
                  <a:cubicBezTo>
                    <a:pt x="161442" y="3721"/>
                    <a:pt x="197841" y="1854"/>
                    <a:pt x="220231" y="1854"/>
                  </a:cubicBezTo>
                  <a:cubicBezTo>
                    <a:pt x="236106" y="1854"/>
                    <a:pt x="245440" y="4661"/>
                    <a:pt x="245440" y="13043"/>
                  </a:cubicBezTo>
                  <a:cubicBezTo>
                    <a:pt x="245440" y="20523"/>
                    <a:pt x="233312" y="25184"/>
                    <a:pt x="218377" y="28918"/>
                  </a:cubicBezTo>
                  <a:cubicBezTo>
                    <a:pt x="186652" y="35458"/>
                    <a:pt x="175463" y="43853"/>
                    <a:pt x="173584" y="80239"/>
                  </a:cubicBezTo>
                  <a:cubicBezTo>
                    <a:pt x="170777" y="115710"/>
                    <a:pt x="170777" y="267830"/>
                    <a:pt x="172657" y="280886"/>
                  </a:cubicBezTo>
                  <a:cubicBezTo>
                    <a:pt x="173584" y="284632"/>
                    <a:pt x="175463" y="287426"/>
                    <a:pt x="179184" y="287426"/>
                  </a:cubicBezTo>
                  <a:cubicBezTo>
                    <a:pt x="182918" y="287426"/>
                    <a:pt x="192240" y="280886"/>
                    <a:pt x="193167" y="280886"/>
                  </a:cubicBezTo>
                  <a:cubicBezTo>
                    <a:pt x="223038" y="258483"/>
                    <a:pt x="372351" y="112903"/>
                    <a:pt x="401282" y="80239"/>
                  </a:cubicBezTo>
                  <a:cubicBezTo>
                    <a:pt x="425539" y="53175"/>
                    <a:pt x="421818" y="38240"/>
                    <a:pt x="391020" y="29858"/>
                  </a:cubicBezTo>
                  <a:cubicBezTo>
                    <a:pt x="379832" y="26111"/>
                    <a:pt x="369545" y="23317"/>
                    <a:pt x="369545" y="15862"/>
                  </a:cubicBezTo>
                  <a:cubicBezTo>
                    <a:pt x="369545" y="7468"/>
                    <a:pt x="379832" y="3721"/>
                    <a:pt x="393814" y="3721"/>
                  </a:cubicBezTo>
                  <a:cubicBezTo>
                    <a:pt x="411569" y="3721"/>
                    <a:pt x="412496" y="4661"/>
                    <a:pt x="429273" y="4661"/>
                  </a:cubicBezTo>
                  <a:cubicBezTo>
                    <a:pt x="451676" y="4661"/>
                    <a:pt x="541274" y="0"/>
                    <a:pt x="567398"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11" name="Shape 20"/>
            <p:cNvSpPr/>
            <p:nvPr/>
          </p:nvSpPr>
          <p:spPr>
            <a:xfrm>
              <a:off x="3097193" y="577876"/>
              <a:ext cx="684047" cy="618706"/>
            </a:xfrm>
            <a:custGeom>
              <a:avLst/>
              <a:gdLst/>
              <a:ahLst/>
              <a:cxnLst/>
              <a:rect l="0" t="0" r="0" b="0"/>
              <a:pathLst>
                <a:path w="684047" h="618706">
                  <a:moveTo>
                    <a:pt x="662597" y="0"/>
                  </a:moveTo>
                  <a:cubicBezTo>
                    <a:pt x="678447" y="0"/>
                    <a:pt x="684047" y="2794"/>
                    <a:pt x="684047" y="10249"/>
                  </a:cubicBezTo>
                  <a:cubicBezTo>
                    <a:pt x="684047" y="15862"/>
                    <a:pt x="678447" y="24257"/>
                    <a:pt x="661670" y="28918"/>
                  </a:cubicBezTo>
                  <a:cubicBezTo>
                    <a:pt x="621525" y="38240"/>
                    <a:pt x="604736" y="46660"/>
                    <a:pt x="601942" y="97041"/>
                  </a:cubicBezTo>
                  <a:cubicBezTo>
                    <a:pt x="600075" y="130645"/>
                    <a:pt x="591655" y="314477"/>
                    <a:pt x="591655" y="474980"/>
                  </a:cubicBezTo>
                  <a:cubicBezTo>
                    <a:pt x="591655" y="514185"/>
                    <a:pt x="598195" y="584174"/>
                    <a:pt x="598195" y="599110"/>
                  </a:cubicBezTo>
                  <a:cubicBezTo>
                    <a:pt x="598195" y="608431"/>
                    <a:pt x="593535" y="618706"/>
                    <a:pt x="585127" y="618706"/>
                  </a:cubicBezTo>
                  <a:cubicBezTo>
                    <a:pt x="572084" y="618706"/>
                    <a:pt x="551548" y="600049"/>
                    <a:pt x="543154" y="588835"/>
                  </a:cubicBezTo>
                  <a:cubicBezTo>
                    <a:pt x="527279" y="569252"/>
                    <a:pt x="510502" y="544982"/>
                    <a:pt x="485292" y="514185"/>
                  </a:cubicBezTo>
                  <a:cubicBezTo>
                    <a:pt x="397561" y="409677"/>
                    <a:pt x="236106" y="227686"/>
                    <a:pt x="152146" y="126898"/>
                  </a:cubicBezTo>
                  <a:cubicBezTo>
                    <a:pt x="148387" y="122238"/>
                    <a:pt x="141859" y="124104"/>
                    <a:pt x="141859" y="128765"/>
                  </a:cubicBezTo>
                  <a:cubicBezTo>
                    <a:pt x="140932" y="153975"/>
                    <a:pt x="138125" y="180099"/>
                    <a:pt x="137198" y="252882"/>
                  </a:cubicBezTo>
                  <a:cubicBezTo>
                    <a:pt x="137198" y="336867"/>
                    <a:pt x="134391" y="480594"/>
                    <a:pt x="136271" y="509524"/>
                  </a:cubicBezTo>
                  <a:cubicBezTo>
                    <a:pt x="139992" y="552450"/>
                    <a:pt x="150266" y="566458"/>
                    <a:pt x="195059" y="579513"/>
                  </a:cubicBezTo>
                  <a:cubicBezTo>
                    <a:pt x="214668" y="584174"/>
                    <a:pt x="218402" y="590702"/>
                    <a:pt x="218402" y="596316"/>
                  </a:cubicBezTo>
                  <a:cubicBezTo>
                    <a:pt x="218402" y="605637"/>
                    <a:pt x="206248" y="608431"/>
                    <a:pt x="188532" y="608431"/>
                  </a:cubicBezTo>
                  <a:cubicBezTo>
                    <a:pt x="161468" y="608431"/>
                    <a:pt x="122275" y="603771"/>
                    <a:pt x="88659" y="603771"/>
                  </a:cubicBezTo>
                  <a:cubicBezTo>
                    <a:pt x="68135" y="603771"/>
                    <a:pt x="43879" y="605637"/>
                    <a:pt x="28004" y="605637"/>
                  </a:cubicBezTo>
                  <a:cubicBezTo>
                    <a:pt x="14948" y="605637"/>
                    <a:pt x="3759" y="604710"/>
                    <a:pt x="3759" y="595376"/>
                  </a:cubicBezTo>
                  <a:cubicBezTo>
                    <a:pt x="3759" y="587921"/>
                    <a:pt x="13094" y="582308"/>
                    <a:pt x="22403" y="579513"/>
                  </a:cubicBezTo>
                  <a:cubicBezTo>
                    <a:pt x="66281" y="564578"/>
                    <a:pt x="83998" y="560845"/>
                    <a:pt x="87719" y="491782"/>
                  </a:cubicBezTo>
                  <a:cubicBezTo>
                    <a:pt x="92418" y="416192"/>
                    <a:pt x="105473" y="192227"/>
                    <a:pt x="105473" y="114770"/>
                  </a:cubicBezTo>
                  <a:cubicBezTo>
                    <a:pt x="105473" y="81178"/>
                    <a:pt x="100812" y="72771"/>
                    <a:pt x="98933" y="69977"/>
                  </a:cubicBezTo>
                  <a:cubicBezTo>
                    <a:pt x="72809" y="39192"/>
                    <a:pt x="62547" y="38240"/>
                    <a:pt x="20536" y="27051"/>
                  </a:cubicBezTo>
                  <a:cubicBezTo>
                    <a:pt x="10287" y="24257"/>
                    <a:pt x="0" y="19596"/>
                    <a:pt x="0" y="12128"/>
                  </a:cubicBezTo>
                  <a:cubicBezTo>
                    <a:pt x="0" y="4661"/>
                    <a:pt x="9360" y="927"/>
                    <a:pt x="30823" y="927"/>
                  </a:cubicBezTo>
                  <a:cubicBezTo>
                    <a:pt x="51333" y="927"/>
                    <a:pt x="97079" y="3721"/>
                    <a:pt x="144653" y="3721"/>
                  </a:cubicBezTo>
                  <a:cubicBezTo>
                    <a:pt x="150266" y="3721"/>
                    <a:pt x="158661" y="10249"/>
                    <a:pt x="164262" y="15862"/>
                  </a:cubicBezTo>
                  <a:cubicBezTo>
                    <a:pt x="178245" y="32651"/>
                    <a:pt x="201575" y="60642"/>
                    <a:pt x="237973" y="108242"/>
                  </a:cubicBezTo>
                  <a:cubicBezTo>
                    <a:pt x="279984" y="161430"/>
                    <a:pt x="485292" y="385394"/>
                    <a:pt x="547815" y="453530"/>
                  </a:cubicBezTo>
                  <a:cubicBezTo>
                    <a:pt x="553403" y="459131"/>
                    <a:pt x="557136" y="449809"/>
                    <a:pt x="557136" y="447002"/>
                  </a:cubicBezTo>
                  <a:cubicBezTo>
                    <a:pt x="561810" y="417132"/>
                    <a:pt x="559003" y="316357"/>
                    <a:pt x="559003" y="181966"/>
                  </a:cubicBezTo>
                  <a:cubicBezTo>
                    <a:pt x="559003" y="150241"/>
                    <a:pt x="557136" y="117577"/>
                    <a:pt x="554343" y="88646"/>
                  </a:cubicBezTo>
                  <a:cubicBezTo>
                    <a:pt x="553403" y="69050"/>
                    <a:pt x="546888" y="46660"/>
                    <a:pt x="495554" y="31724"/>
                  </a:cubicBezTo>
                  <a:cubicBezTo>
                    <a:pt x="476872" y="26111"/>
                    <a:pt x="470345" y="18656"/>
                    <a:pt x="470345" y="11189"/>
                  </a:cubicBezTo>
                  <a:cubicBezTo>
                    <a:pt x="470345" y="4661"/>
                    <a:pt x="483426" y="2794"/>
                    <a:pt x="494614" y="2794"/>
                  </a:cubicBezTo>
                  <a:cubicBezTo>
                    <a:pt x="518884" y="2794"/>
                    <a:pt x="545008" y="3721"/>
                    <a:pt x="574878" y="3721"/>
                  </a:cubicBezTo>
                  <a:cubicBezTo>
                    <a:pt x="608470" y="3721"/>
                    <a:pt x="638327" y="0"/>
                    <a:pt x="662597"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12" name="Shape 811"/>
            <p:cNvSpPr/>
            <p:nvPr/>
          </p:nvSpPr>
          <p:spPr>
            <a:xfrm>
              <a:off x="452196" y="1366655"/>
              <a:ext cx="3334474" cy="24447"/>
            </a:xfrm>
            <a:custGeom>
              <a:avLst/>
              <a:gdLst/>
              <a:ahLst/>
              <a:cxnLst/>
              <a:rect l="0" t="0" r="0" b="0"/>
              <a:pathLst>
                <a:path w="3334474" h="24447">
                  <a:moveTo>
                    <a:pt x="0" y="0"/>
                  </a:moveTo>
                  <a:lnTo>
                    <a:pt x="3334474" y="0"/>
                  </a:lnTo>
                  <a:lnTo>
                    <a:pt x="3334474" y="24447"/>
                  </a:lnTo>
                  <a:lnTo>
                    <a:pt x="0" y="24447"/>
                  </a:lnTo>
                  <a:lnTo>
                    <a:pt x="0" y="0"/>
                  </a:lnTo>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13" name="Shape 22"/>
            <p:cNvSpPr/>
            <p:nvPr/>
          </p:nvSpPr>
          <p:spPr>
            <a:xfrm>
              <a:off x="447683" y="1556223"/>
              <a:ext cx="198514" cy="247447"/>
            </a:xfrm>
            <a:custGeom>
              <a:avLst/>
              <a:gdLst/>
              <a:ahLst/>
              <a:cxnLst/>
              <a:rect l="0" t="0" r="0" b="0"/>
              <a:pathLst>
                <a:path w="198514" h="247447">
                  <a:moveTo>
                    <a:pt x="97168" y="0"/>
                  </a:moveTo>
                  <a:cubicBezTo>
                    <a:pt x="104000" y="0"/>
                    <a:pt x="106680" y="1498"/>
                    <a:pt x="106680" y="4166"/>
                  </a:cubicBezTo>
                  <a:cubicBezTo>
                    <a:pt x="106680" y="6820"/>
                    <a:pt x="103619" y="9106"/>
                    <a:pt x="97930" y="10617"/>
                  </a:cubicBezTo>
                  <a:cubicBezTo>
                    <a:pt x="75933" y="15545"/>
                    <a:pt x="73253" y="19710"/>
                    <a:pt x="72492" y="25425"/>
                  </a:cubicBezTo>
                  <a:cubicBezTo>
                    <a:pt x="70244" y="42494"/>
                    <a:pt x="70244" y="80823"/>
                    <a:pt x="70244" y="137008"/>
                  </a:cubicBezTo>
                  <a:cubicBezTo>
                    <a:pt x="70244" y="166611"/>
                    <a:pt x="71361" y="203048"/>
                    <a:pt x="72872" y="215570"/>
                  </a:cubicBezTo>
                  <a:cubicBezTo>
                    <a:pt x="73634" y="220878"/>
                    <a:pt x="82753" y="229616"/>
                    <a:pt x="85776" y="229997"/>
                  </a:cubicBezTo>
                  <a:cubicBezTo>
                    <a:pt x="95656" y="231508"/>
                    <a:pt x="109690" y="231889"/>
                    <a:pt x="122225" y="231889"/>
                  </a:cubicBezTo>
                  <a:cubicBezTo>
                    <a:pt x="132842" y="231889"/>
                    <a:pt x="143472" y="231508"/>
                    <a:pt x="149187" y="230772"/>
                  </a:cubicBezTo>
                  <a:cubicBezTo>
                    <a:pt x="152197" y="230378"/>
                    <a:pt x="156743" y="230378"/>
                    <a:pt x="164351" y="223532"/>
                  </a:cubicBezTo>
                  <a:cubicBezTo>
                    <a:pt x="169659" y="218224"/>
                    <a:pt x="175730" y="212547"/>
                    <a:pt x="185991" y="198107"/>
                  </a:cubicBezTo>
                  <a:cubicBezTo>
                    <a:pt x="190170" y="191287"/>
                    <a:pt x="193561" y="189750"/>
                    <a:pt x="195478" y="189750"/>
                  </a:cubicBezTo>
                  <a:cubicBezTo>
                    <a:pt x="197396" y="189750"/>
                    <a:pt x="198514" y="193942"/>
                    <a:pt x="197015" y="200012"/>
                  </a:cubicBezTo>
                  <a:cubicBezTo>
                    <a:pt x="190932" y="218618"/>
                    <a:pt x="188252" y="226581"/>
                    <a:pt x="185255" y="241008"/>
                  </a:cubicBezTo>
                  <a:cubicBezTo>
                    <a:pt x="184861" y="245173"/>
                    <a:pt x="177647" y="247447"/>
                    <a:pt x="176111" y="247447"/>
                  </a:cubicBezTo>
                  <a:cubicBezTo>
                    <a:pt x="171564" y="247447"/>
                    <a:pt x="137046" y="245173"/>
                    <a:pt x="59957" y="245173"/>
                  </a:cubicBezTo>
                  <a:cubicBezTo>
                    <a:pt x="34163" y="245173"/>
                    <a:pt x="16332" y="247078"/>
                    <a:pt x="10998" y="247078"/>
                  </a:cubicBezTo>
                  <a:cubicBezTo>
                    <a:pt x="3797" y="247078"/>
                    <a:pt x="0" y="246316"/>
                    <a:pt x="0" y="242913"/>
                  </a:cubicBezTo>
                  <a:cubicBezTo>
                    <a:pt x="0" y="240246"/>
                    <a:pt x="3061" y="237198"/>
                    <a:pt x="9131" y="236080"/>
                  </a:cubicBezTo>
                  <a:cubicBezTo>
                    <a:pt x="29972" y="231889"/>
                    <a:pt x="35281" y="224688"/>
                    <a:pt x="37198" y="209880"/>
                  </a:cubicBezTo>
                  <a:cubicBezTo>
                    <a:pt x="37960" y="200393"/>
                    <a:pt x="39116" y="140043"/>
                    <a:pt x="39116" y="85014"/>
                  </a:cubicBezTo>
                  <a:cubicBezTo>
                    <a:pt x="39116" y="69837"/>
                    <a:pt x="39116" y="43637"/>
                    <a:pt x="38735" y="31102"/>
                  </a:cubicBezTo>
                  <a:cubicBezTo>
                    <a:pt x="38354" y="22746"/>
                    <a:pt x="36436" y="15545"/>
                    <a:pt x="18593" y="12141"/>
                  </a:cubicBezTo>
                  <a:cubicBezTo>
                    <a:pt x="10998" y="10617"/>
                    <a:pt x="7988" y="7557"/>
                    <a:pt x="7988" y="4902"/>
                  </a:cubicBezTo>
                  <a:cubicBezTo>
                    <a:pt x="7988" y="2248"/>
                    <a:pt x="10998" y="368"/>
                    <a:pt x="19367" y="368"/>
                  </a:cubicBezTo>
                  <a:cubicBezTo>
                    <a:pt x="29604" y="368"/>
                    <a:pt x="36436" y="1130"/>
                    <a:pt x="47435" y="1130"/>
                  </a:cubicBezTo>
                  <a:cubicBezTo>
                    <a:pt x="62255" y="1130"/>
                    <a:pt x="88074" y="0"/>
                    <a:pt x="97168"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14" name="Shape 23"/>
            <p:cNvSpPr/>
            <p:nvPr/>
          </p:nvSpPr>
          <p:spPr>
            <a:xfrm>
              <a:off x="673099" y="1550518"/>
              <a:ext cx="129248" cy="257619"/>
            </a:xfrm>
            <a:custGeom>
              <a:avLst/>
              <a:gdLst/>
              <a:ahLst/>
              <a:cxnLst/>
              <a:rect l="0" t="0" r="0" b="0"/>
              <a:pathLst>
                <a:path w="129248" h="257619">
                  <a:moveTo>
                    <a:pt x="127152" y="0"/>
                  </a:moveTo>
                  <a:lnTo>
                    <a:pt x="129248" y="192"/>
                  </a:lnTo>
                  <a:lnTo>
                    <a:pt x="129248" y="14508"/>
                  </a:lnTo>
                  <a:lnTo>
                    <a:pt x="118808" y="12522"/>
                  </a:lnTo>
                  <a:cubicBezTo>
                    <a:pt x="102857" y="12522"/>
                    <a:pt x="79718" y="20879"/>
                    <a:pt x="66421" y="34150"/>
                  </a:cubicBezTo>
                  <a:cubicBezTo>
                    <a:pt x="49733" y="50470"/>
                    <a:pt x="36817" y="78943"/>
                    <a:pt x="36817" y="123355"/>
                  </a:cubicBezTo>
                  <a:cubicBezTo>
                    <a:pt x="36817" y="172839"/>
                    <a:pt x="68778" y="228711"/>
                    <a:pt x="117454" y="241906"/>
                  </a:cubicBezTo>
                  <a:lnTo>
                    <a:pt x="129248" y="243472"/>
                  </a:lnTo>
                  <a:lnTo>
                    <a:pt x="129248" y="257619"/>
                  </a:lnTo>
                  <a:lnTo>
                    <a:pt x="101705" y="254695"/>
                  </a:lnTo>
                  <a:cubicBezTo>
                    <a:pt x="73924" y="248748"/>
                    <a:pt x="48873" y="234366"/>
                    <a:pt x="31509" y="214440"/>
                  </a:cubicBezTo>
                  <a:cubicBezTo>
                    <a:pt x="11379" y="192062"/>
                    <a:pt x="0" y="161303"/>
                    <a:pt x="0" y="128664"/>
                  </a:cubicBezTo>
                  <a:cubicBezTo>
                    <a:pt x="0" y="81978"/>
                    <a:pt x="20511" y="49721"/>
                    <a:pt x="49352" y="26569"/>
                  </a:cubicBezTo>
                  <a:cubicBezTo>
                    <a:pt x="67945" y="11379"/>
                    <a:pt x="100584" y="0"/>
                    <a:pt x="127152"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15" name="Shape 24"/>
            <p:cNvSpPr/>
            <p:nvPr/>
          </p:nvSpPr>
          <p:spPr>
            <a:xfrm>
              <a:off x="748651" y="1497749"/>
              <a:ext cx="33756" cy="34925"/>
            </a:xfrm>
            <a:custGeom>
              <a:avLst/>
              <a:gdLst/>
              <a:ahLst/>
              <a:cxnLst/>
              <a:rect l="0" t="0" r="0" b="0"/>
              <a:pathLst>
                <a:path w="33756" h="34925">
                  <a:moveTo>
                    <a:pt x="17069" y="0"/>
                  </a:moveTo>
                  <a:cubicBezTo>
                    <a:pt x="26162" y="0"/>
                    <a:pt x="33756" y="8737"/>
                    <a:pt x="33756" y="18224"/>
                  </a:cubicBezTo>
                  <a:cubicBezTo>
                    <a:pt x="33756" y="29604"/>
                    <a:pt x="25032" y="34925"/>
                    <a:pt x="15545" y="34925"/>
                  </a:cubicBezTo>
                  <a:cubicBezTo>
                    <a:pt x="8699" y="34925"/>
                    <a:pt x="0" y="29223"/>
                    <a:pt x="0" y="17463"/>
                  </a:cubicBezTo>
                  <a:cubicBezTo>
                    <a:pt x="0" y="8356"/>
                    <a:pt x="7188" y="0"/>
                    <a:pt x="17069"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16" name="Shape 25"/>
            <p:cNvSpPr/>
            <p:nvPr/>
          </p:nvSpPr>
          <p:spPr>
            <a:xfrm>
              <a:off x="802347" y="1550710"/>
              <a:ext cx="129616" cy="257529"/>
            </a:xfrm>
            <a:custGeom>
              <a:avLst/>
              <a:gdLst/>
              <a:ahLst/>
              <a:cxnLst/>
              <a:rect l="0" t="0" r="0" b="0"/>
              <a:pathLst>
                <a:path w="129616" h="257529">
                  <a:moveTo>
                    <a:pt x="0" y="0"/>
                  </a:moveTo>
                  <a:lnTo>
                    <a:pt x="24486" y="2248"/>
                  </a:lnTo>
                  <a:cubicBezTo>
                    <a:pt x="84568" y="13477"/>
                    <a:pt x="129616" y="62338"/>
                    <a:pt x="129616" y="125423"/>
                  </a:cubicBezTo>
                  <a:cubicBezTo>
                    <a:pt x="129616" y="178586"/>
                    <a:pt x="103442" y="215771"/>
                    <a:pt x="75705" y="235507"/>
                  </a:cubicBezTo>
                  <a:cubicBezTo>
                    <a:pt x="51791" y="252207"/>
                    <a:pt x="20307" y="257529"/>
                    <a:pt x="965" y="257529"/>
                  </a:cubicBezTo>
                  <a:lnTo>
                    <a:pt x="0" y="257427"/>
                  </a:lnTo>
                  <a:lnTo>
                    <a:pt x="0" y="243279"/>
                  </a:lnTo>
                  <a:lnTo>
                    <a:pt x="10046" y="244613"/>
                  </a:lnTo>
                  <a:cubicBezTo>
                    <a:pt x="41554" y="244613"/>
                    <a:pt x="55994" y="230960"/>
                    <a:pt x="60160" y="226401"/>
                  </a:cubicBezTo>
                  <a:cubicBezTo>
                    <a:pt x="75336" y="212736"/>
                    <a:pt x="92431" y="181976"/>
                    <a:pt x="92431" y="136828"/>
                  </a:cubicBezTo>
                  <a:cubicBezTo>
                    <a:pt x="92431" y="95452"/>
                    <a:pt x="74574" y="55586"/>
                    <a:pt x="46482" y="32828"/>
                  </a:cubicBezTo>
                  <a:cubicBezTo>
                    <a:pt x="38716" y="26567"/>
                    <a:pt x="28854" y="21442"/>
                    <a:pt x="18750" y="17883"/>
                  </a:cubicBezTo>
                  <a:lnTo>
                    <a:pt x="0" y="14316"/>
                  </a:lnTo>
                  <a:lnTo>
                    <a:pt x="0" y="0"/>
                  </a:ln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17" name="Shape 26"/>
            <p:cNvSpPr/>
            <p:nvPr/>
          </p:nvSpPr>
          <p:spPr>
            <a:xfrm>
              <a:off x="824533" y="1498143"/>
              <a:ext cx="33426" cy="34531"/>
            </a:xfrm>
            <a:custGeom>
              <a:avLst/>
              <a:gdLst/>
              <a:ahLst/>
              <a:cxnLst/>
              <a:rect l="0" t="0" r="0" b="0"/>
              <a:pathLst>
                <a:path w="33426" h="34531">
                  <a:moveTo>
                    <a:pt x="17463" y="0"/>
                  </a:moveTo>
                  <a:cubicBezTo>
                    <a:pt x="26213" y="0"/>
                    <a:pt x="33426" y="8712"/>
                    <a:pt x="33426" y="17831"/>
                  </a:cubicBezTo>
                  <a:cubicBezTo>
                    <a:pt x="33426" y="26949"/>
                    <a:pt x="25451" y="34531"/>
                    <a:pt x="16332" y="34531"/>
                  </a:cubicBezTo>
                  <a:cubicBezTo>
                    <a:pt x="8369" y="34531"/>
                    <a:pt x="0" y="28080"/>
                    <a:pt x="0" y="17831"/>
                  </a:cubicBezTo>
                  <a:cubicBezTo>
                    <a:pt x="0" y="7201"/>
                    <a:pt x="7988" y="0"/>
                    <a:pt x="17463"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18" name="Shape 27"/>
            <p:cNvSpPr/>
            <p:nvPr/>
          </p:nvSpPr>
          <p:spPr>
            <a:xfrm>
              <a:off x="974774" y="1550517"/>
              <a:ext cx="245224" cy="257721"/>
            </a:xfrm>
            <a:custGeom>
              <a:avLst/>
              <a:gdLst/>
              <a:ahLst/>
              <a:cxnLst/>
              <a:rect l="0" t="0" r="0" b="0"/>
              <a:pathLst>
                <a:path w="245224" h="257721">
                  <a:moveTo>
                    <a:pt x="140068" y="0"/>
                  </a:moveTo>
                  <a:cubicBezTo>
                    <a:pt x="167780" y="0"/>
                    <a:pt x="187884" y="4928"/>
                    <a:pt x="203835" y="8356"/>
                  </a:cubicBezTo>
                  <a:cubicBezTo>
                    <a:pt x="211417" y="9868"/>
                    <a:pt x="214097" y="10236"/>
                    <a:pt x="218249" y="11379"/>
                  </a:cubicBezTo>
                  <a:cubicBezTo>
                    <a:pt x="219786" y="11379"/>
                    <a:pt x="222821" y="14427"/>
                    <a:pt x="222821" y="20498"/>
                  </a:cubicBezTo>
                  <a:cubicBezTo>
                    <a:pt x="223177" y="29604"/>
                    <a:pt x="228130" y="47815"/>
                    <a:pt x="228130" y="62243"/>
                  </a:cubicBezTo>
                  <a:cubicBezTo>
                    <a:pt x="228130" y="67183"/>
                    <a:pt x="225844" y="70586"/>
                    <a:pt x="223177" y="70586"/>
                  </a:cubicBezTo>
                  <a:cubicBezTo>
                    <a:pt x="220929" y="70586"/>
                    <a:pt x="218630" y="67564"/>
                    <a:pt x="216357" y="61862"/>
                  </a:cubicBezTo>
                  <a:cubicBezTo>
                    <a:pt x="212573" y="51613"/>
                    <a:pt x="207632" y="42507"/>
                    <a:pt x="201956" y="35293"/>
                  </a:cubicBezTo>
                  <a:cubicBezTo>
                    <a:pt x="193573" y="25044"/>
                    <a:pt x="171577" y="11773"/>
                    <a:pt x="141211" y="11773"/>
                  </a:cubicBezTo>
                  <a:cubicBezTo>
                    <a:pt x="76302" y="11773"/>
                    <a:pt x="37973" y="64897"/>
                    <a:pt x="37973" y="124879"/>
                  </a:cubicBezTo>
                  <a:cubicBezTo>
                    <a:pt x="37973" y="151816"/>
                    <a:pt x="44044" y="175742"/>
                    <a:pt x="55042" y="193954"/>
                  </a:cubicBezTo>
                  <a:cubicBezTo>
                    <a:pt x="75171" y="228117"/>
                    <a:pt x="111608" y="246329"/>
                    <a:pt x="146914" y="246329"/>
                  </a:cubicBezTo>
                  <a:cubicBezTo>
                    <a:pt x="151448" y="246329"/>
                    <a:pt x="170434" y="244056"/>
                    <a:pt x="181051" y="237223"/>
                  </a:cubicBezTo>
                  <a:cubicBezTo>
                    <a:pt x="184112" y="235318"/>
                    <a:pt x="189040" y="222415"/>
                    <a:pt x="189040" y="217488"/>
                  </a:cubicBezTo>
                  <a:cubicBezTo>
                    <a:pt x="189040" y="204203"/>
                    <a:pt x="188658" y="182563"/>
                    <a:pt x="187884" y="178003"/>
                  </a:cubicBezTo>
                  <a:cubicBezTo>
                    <a:pt x="185255" y="169278"/>
                    <a:pt x="182194" y="162065"/>
                    <a:pt x="153746" y="160172"/>
                  </a:cubicBezTo>
                  <a:cubicBezTo>
                    <a:pt x="148044" y="159791"/>
                    <a:pt x="143866" y="156756"/>
                    <a:pt x="143866" y="153708"/>
                  </a:cubicBezTo>
                  <a:cubicBezTo>
                    <a:pt x="143866" y="151054"/>
                    <a:pt x="148044" y="148399"/>
                    <a:pt x="155258" y="148399"/>
                  </a:cubicBezTo>
                  <a:cubicBezTo>
                    <a:pt x="162090" y="148399"/>
                    <a:pt x="189802" y="149911"/>
                    <a:pt x="200800" y="149911"/>
                  </a:cubicBezTo>
                  <a:cubicBezTo>
                    <a:pt x="209918" y="149911"/>
                    <a:pt x="222821" y="148399"/>
                    <a:pt x="234963" y="148399"/>
                  </a:cubicBezTo>
                  <a:cubicBezTo>
                    <a:pt x="241046" y="148399"/>
                    <a:pt x="245224" y="150304"/>
                    <a:pt x="245224" y="153340"/>
                  </a:cubicBezTo>
                  <a:cubicBezTo>
                    <a:pt x="245224" y="155994"/>
                    <a:pt x="241046" y="158280"/>
                    <a:pt x="236461" y="159791"/>
                  </a:cubicBezTo>
                  <a:cubicBezTo>
                    <a:pt x="225095" y="163207"/>
                    <a:pt x="224320" y="167373"/>
                    <a:pt x="222821" y="171564"/>
                  </a:cubicBezTo>
                  <a:cubicBezTo>
                    <a:pt x="221310" y="175742"/>
                    <a:pt x="220929" y="203060"/>
                    <a:pt x="220929" y="218618"/>
                  </a:cubicBezTo>
                  <a:cubicBezTo>
                    <a:pt x="220929" y="224688"/>
                    <a:pt x="224320" y="228498"/>
                    <a:pt x="226238" y="229629"/>
                  </a:cubicBezTo>
                  <a:cubicBezTo>
                    <a:pt x="233083" y="233438"/>
                    <a:pt x="232689" y="234569"/>
                    <a:pt x="232689" y="236474"/>
                  </a:cubicBezTo>
                  <a:cubicBezTo>
                    <a:pt x="232689" y="237972"/>
                    <a:pt x="231153" y="240640"/>
                    <a:pt x="227000" y="241783"/>
                  </a:cubicBezTo>
                  <a:cubicBezTo>
                    <a:pt x="220167" y="243675"/>
                    <a:pt x="207264" y="246723"/>
                    <a:pt x="192456" y="250888"/>
                  </a:cubicBezTo>
                  <a:cubicBezTo>
                    <a:pt x="176124" y="255435"/>
                    <a:pt x="152603" y="257721"/>
                    <a:pt x="140068" y="257721"/>
                  </a:cubicBezTo>
                  <a:cubicBezTo>
                    <a:pt x="97561" y="257721"/>
                    <a:pt x="62268" y="244056"/>
                    <a:pt x="39116" y="223177"/>
                  </a:cubicBezTo>
                  <a:cubicBezTo>
                    <a:pt x="21641" y="206477"/>
                    <a:pt x="0" y="175349"/>
                    <a:pt x="0" y="129806"/>
                  </a:cubicBezTo>
                  <a:cubicBezTo>
                    <a:pt x="0" y="96025"/>
                    <a:pt x="11773" y="61493"/>
                    <a:pt x="42901" y="34150"/>
                  </a:cubicBezTo>
                  <a:cubicBezTo>
                    <a:pt x="66815" y="12890"/>
                    <a:pt x="103251" y="0"/>
                    <a:pt x="140068"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19" name="Shape 28"/>
            <p:cNvSpPr/>
            <p:nvPr/>
          </p:nvSpPr>
          <p:spPr>
            <a:xfrm>
              <a:off x="1246097" y="1556223"/>
              <a:ext cx="317335" cy="247078"/>
            </a:xfrm>
            <a:custGeom>
              <a:avLst/>
              <a:gdLst/>
              <a:ahLst/>
              <a:cxnLst/>
              <a:rect l="0" t="0" r="0" b="0"/>
              <a:pathLst>
                <a:path w="317335" h="247078">
                  <a:moveTo>
                    <a:pt x="305943" y="0"/>
                  </a:moveTo>
                  <a:cubicBezTo>
                    <a:pt x="310871" y="0"/>
                    <a:pt x="315798" y="736"/>
                    <a:pt x="315798" y="4166"/>
                  </a:cubicBezTo>
                  <a:cubicBezTo>
                    <a:pt x="315798" y="6820"/>
                    <a:pt x="312788" y="9106"/>
                    <a:pt x="305943" y="10236"/>
                  </a:cubicBezTo>
                  <a:cubicBezTo>
                    <a:pt x="299885" y="11366"/>
                    <a:pt x="294577" y="12890"/>
                    <a:pt x="288887" y="15176"/>
                  </a:cubicBezTo>
                  <a:cubicBezTo>
                    <a:pt x="283159" y="17437"/>
                    <a:pt x="277089" y="24650"/>
                    <a:pt x="277089" y="44386"/>
                  </a:cubicBezTo>
                  <a:cubicBezTo>
                    <a:pt x="277089" y="149911"/>
                    <a:pt x="281280" y="198107"/>
                    <a:pt x="282423" y="208737"/>
                  </a:cubicBezTo>
                  <a:cubicBezTo>
                    <a:pt x="284683" y="225819"/>
                    <a:pt x="288887" y="229616"/>
                    <a:pt x="307099" y="234937"/>
                  </a:cubicBezTo>
                  <a:cubicBezTo>
                    <a:pt x="313906" y="236448"/>
                    <a:pt x="317335" y="239484"/>
                    <a:pt x="317335" y="242138"/>
                  </a:cubicBezTo>
                  <a:cubicBezTo>
                    <a:pt x="317335" y="245173"/>
                    <a:pt x="312026" y="247078"/>
                    <a:pt x="306337" y="247078"/>
                  </a:cubicBezTo>
                  <a:cubicBezTo>
                    <a:pt x="302158" y="247078"/>
                    <a:pt x="272910" y="245173"/>
                    <a:pt x="258864" y="245173"/>
                  </a:cubicBezTo>
                  <a:cubicBezTo>
                    <a:pt x="251676" y="245173"/>
                    <a:pt x="239154" y="246316"/>
                    <a:pt x="230022" y="246316"/>
                  </a:cubicBezTo>
                  <a:cubicBezTo>
                    <a:pt x="225857" y="246316"/>
                    <a:pt x="219773" y="244792"/>
                    <a:pt x="219773" y="241008"/>
                  </a:cubicBezTo>
                  <a:cubicBezTo>
                    <a:pt x="219773" y="237591"/>
                    <a:pt x="224333" y="235686"/>
                    <a:pt x="229641" y="234162"/>
                  </a:cubicBezTo>
                  <a:cubicBezTo>
                    <a:pt x="245224" y="229616"/>
                    <a:pt x="245986" y="220878"/>
                    <a:pt x="247117" y="206845"/>
                  </a:cubicBezTo>
                  <a:cubicBezTo>
                    <a:pt x="248615" y="189750"/>
                    <a:pt x="247853" y="79692"/>
                    <a:pt x="246723" y="60338"/>
                  </a:cubicBezTo>
                  <a:cubicBezTo>
                    <a:pt x="246367" y="58826"/>
                    <a:pt x="245224" y="55397"/>
                    <a:pt x="243687" y="58051"/>
                  </a:cubicBezTo>
                  <a:cubicBezTo>
                    <a:pt x="238760" y="66408"/>
                    <a:pt x="196253" y="149911"/>
                    <a:pt x="181432" y="181039"/>
                  </a:cubicBezTo>
                  <a:cubicBezTo>
                    <a:pt x="172352" y="200761"/>
                    <a:pt x="163588" y="220510"/>
                    <a:pt x="157899" y="235305"/>
                  </a:cubicBezTo>
                  <a:cubicBezTo>
                    <a:pt x="153746" y="246316"/>
                    <a:pt x="151841" y="245948"/>
                    <a:pt x="149212" y="245948"/>
                  </a:cubicBezTo>
                  <a:cubicBezTo>
                    <a:pt x="146914" y="245948"/>
                    <a:pt x="144602" y="242913"/>
                    <a:pt x="143485" y="238722"/>
                  </a:cubicBezTo>
                  <a:cubicBezTo>
                    <a:pt x="140830" y="229235"/>
                    <a:pt x="136665" y="216713"/>
                    <a:pt x="129451" y="198501"/>
                  </a:cubicBezTo>
                  <a:cubicBezTo>
                    <a:pt x="108941" y="148387"/>
                    <a:pt x="77800" y="88417"/>
                    <a:pt x="63792" y="56159"/>
                  </a:cubicBezTo>
                  <a:cubicBezTo>
                    <a:pt x="62649" y="53505"/>
                    <a:pt x="61493" y="53111"/>
                    <a:pt x="61125" y="57290"/>
                  </a:cubicBezTo>
                  <a:cubicBezTo>
                    <a:pt x="58115" y="73228"/>
                    <a:pt x="53899" y="168885"/>
                    <a:pt x="55042" y="203810"/>
                  </a:cubicBezTo>
                  <a:cubicBezTo>
                    <a:pt x="55816" y="223164"/>
                    <a:pt x="58839" y="228473"/>
                    <a:pt x="78194" y="234543"/>
                  </a:cubicBezTo>
                  <a:cubicBezTo>
                    <a:pt x="86563" y="236829"/>
                    <a:pt x="88468" y="238341"/>
                    <a:pt x="88468" y="241757"/>
                  </a:cubicBezTo>
                  <a:cubicBezTo>
                    <a:pt x="88468" y="244792"/>
                    <a:pt x="84264" y="246316"/>
                    <a:pt x="78194" y="246316"/>
                  </a:cubicBezTo>
                  <a:cubicBezTo>
                    <a:pt x="66053" y="246316"/>
                    <a:pt x="50127" y="245173"/>
                    <a:pt x="40246" y="245173"/>
                  </a:cubicBezTo>
                  <a:cubicBezTo>
                    <a:pt x="31140" y="245173"/>
                    <a:pt x="19380" y="246316"/>
                    <a:pt x="9881" y="246316"/>
                  </a:cubicBezTo>
                  <a:cubicBezTo>
                    <a:pt x="4191" y="246316"/>
                    <a:pt x="0" y="245173"/>
                    <a:pt x="0" y="241008"/>
                  </a:cubicBezTo>
                  <a:cubicBezTo>
                    <a:pt x="0" y="239484"/>
                    <a:pt x="2680" y="236829"/>
                    <a:pt x="7607" y="235686"/>
                  </a:cubicBezTo>
                  <a:cubicBezTo>
                    <a:pt x="31140" y="228854"/>
                    <a:pt x="33426" y="222402"/>
                    <a:pt x="36449" y="200761"/>
                  </a:cubicBezTo>
                  <a:cubicBezTo>
                    <a:pt x="40246" y="174574"/>
                    <a:pt x="48590" y="65253"/>
                    <a:pt x="49352" y="36804"/>
                  </a:cubicBezTo>
                  <a:cubicBezTo>
                    <a:pt x="49352" y="33756"/>
                    <a:pt x="48590" y="19342"/>
                    <a:pt x="32283" y="14795"/>
                  </a:cubicBezTo>
                  <a:cubicBezTo>
                    <a:pt x="25832" y="12890"/>
                    <a:pt x="20904" y="11366"/>
                    <a:pt x="15951" y="10236"/>
                  </a:cubicBezTo>
                  <a:cubicBezTo>
                    <a:pt x="13297" y="9474"/>
                    <a:pt x="9881" y="6820"/>
                    <a:pt x="9881" y="4166"/>
                  </a:cubicBezTo>
                  <a:cubicBezTo>
                    <a:pt x="9881" y="368"/>
                    <a:pt x="12535" y="368"/>
                    <a:pt x="20904" y="368"/>
                  </a:cubicBezTo>
                  <a:cubicBezTo>
                    <a:pt x="45580" y="368"/>
                    <a:pt x="49746" y="1130"/>
                    <a:pt x="71742" y="1130"/>
                  </a:cubicBezTo>
                  <a:cubicBezTo>
                    <a:pt x="72504" y="1130"/>
                    <a:pt x="75565" y="4166"/>
                    <a:pt x="75946" y="6058"/>
                  </a:cubicBezTo>
                  <a:cubicBezTo>
                    <a:pt x="80480" y="20091"/>
                    <a:pt x="82753" y="24282"/>
                    <a:pt x="90335" y="40602"/>
                  </a:cubicBezTo>
                  <a:cubicBezTo>
                    <a:pt x="111620" y="85382"/>
                    <a:pt x="155626" y="176466"/>
                    <a:pt x="160960" y="183693"/>
                  </a:cubicBezTo>
                  <a:cubicBezTo>
                    <a:pt x="161709" y="184823"/>
                    <a:pt x="163982" y="185966"/>
                    <a:pt x="164744" y="184823"/>
                  </a:cubicBezTo>
                  <a:cubicBezTo>
                    <a:pt x="168161" y="178384"/>
                    <a:pt x="239154" y="44386"/>
                    <a:pt x="245224" y="28448"/>
                  </a:cubicBezTo>
                  <a:cubicBezTo>
                    <a:pt x="245592" y="26937"/>
                    <a:pt x="251676" y="14021"/>
                    <a:pt x="253924" y="6439"/>
                  </a:cubicBezTo>
                  <a:cubicBezTo>
                    <a:pt x="254305" y="4534"/>
                    <a:pt x="257365" y="1130"/>
                    <a:pt x="258140" y="1130"/>
                  </a:cubicBezTo>
                  <a:cubicBezTo>
                    <a:pt x="271780" y="1130"/>
                    <a:pt x="302514" y="0"/>
                    <a:pt x="305943"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20" name="Shape 29"/>
            <p:cNvSpPr/>
            <p:nvPr/>
          </p:nvSpPr>
          <p:spPr>
            <a:xfrm>
              <a:off x="1582321" y="1566474"/>
              <a:ext cx="119567" cy="236820"/>
            </a:xfrm>
            <a:custGeom>
              <a:avLst/>
              <a:gdLst/>
              <a:ahLst/>
              <a:cxnLst/>
              <a:rect l="0" t="0" r="0" b="0"/>
              <a:pathLst>
                <a:path w="119567" h="236820">
                  <a:moveTo>
                    <a:pt x="119567" y="0"/>
                  </a:moveTo>
                  <a:lnTo>
                    <a:pt x="119567" y="35284"/>
                  </a:lnTo>
                  <a:lnTo>
                    <a:pt x="118059" y="35284"/>
                  </a:lnTo>
                  <a:cubicBezTo>
                    <a:pt x="111227" y="53509"/>
                    <a:pt x="91478" y="106620"/>
                    <a:pt x="88468" y="118406"/>
                  </a:cubicBezTo>
                  <a:cubicBezTo>
                    <a:pt x="88074" y="119917"/>
                    <a:pt x="88849" y="121060"/>
                    <a:pt x="90322" y="121060"/>
                  </a:cubicBezTo>
                  <a:cubicBezTo>
                    <a:pt x="94123" y="120965"/>
                    <a:pt x="98943" y="120917"/>
                    <a:pt x="104232" y="120881"/>
                  </a:cubicBezTo>
                  <a:lnTo>
                    <a:pt x="119567" y="120783"/>
                  </a:lnTo>
                  <a:lnTo>
                    <a:pt x="119567" y="137245"/>
                  </a:lnTo>
                  <a:lnTo>
                    <a:pt x="110172" y="137332"/>
                  </a:lnTo>
                  <a:cubicBezTo>
                    <a:pt x="98212" y="137570"/>
                    <a:pt x="87865" y="137951"/>
                    <a:pt x="83884" y="138523"/>
                  </a:cubicBezTo>
                  <a:cubicBezTo>
                    <a:pt x="82385" y="138523"/>
                    <a:pt x="80480" y="140415"/>
                    <a:pt x="79705" y="141558"/>
                  </a:cubicBezTo>
                  <a:cubicBezTo>
                    <a:pt x="69863" y="166221"/>
                    <a:pt x="59957" y="198492"/>
                    <a:pt x="59957" y="207979"/>
                  </a:cubicBezTo>
                  <a:cubicBezTo>
                    <a:pt x="59957" y="212538"/>
                    <a:pt x="61494" y="218977"/>
                    <a:pt x="78562" y="224298"/>
                  </a:cubicBezTo>
                  <a:cubicBezTo>
                    <a:pt x="85014" y="226190"/>
                    <a:pt x="88849" y="228464"/>
                    <a:pt x="88849" y="231118"/>
                  </a:cubicBezTo>
                  <a:cubicBezTo>
                    <a:pt x="88849" y="234928"/>
                    <a:pt x="83134" y="236071"/>
                    <a:pt x="78181" y="236071"/>
                  </a:cubicBezTo>
                  <a:cubicBezTo>
                    <a:pt x="71742" y="236071"/>
                    <a:pt x="62256" y="234928"/>
                    <a:pt x="48196" y="234928"/>
                  </a:cubicBezTo>
                  <a:cubicBezTo>
                    <a:pt x="34188" y="234928"/>
                    <a:pt x="14440" y="236820"/>
                    <a:pt x="8737" y="236820"/>
                  </a:cubicBezTo>
                  <a:cubicBezTo>
                    <a:pt x="1905" y="236820"/>
                    <a:pt x="0" y="235309"/>
                    <a:pt x="0" y="233036"/>
                  </a:cubicBezTo>
                  <a:cubicBezTo>
                    <a:pt x="0" y="230763"/>
                    <a:pt x="2680" y="227333"/>
                    <a:pt x="8369" y="225441"/>
                  </a:cubicBezTo>
                  <a:cubicBezTo>
                    <a:pt x="27343" y="218977"/>
                    <a:pt x="32271" y="217847"/>
                    <a:pt x="43269" y="193183"/>
                  </a:cubicBezTo>
                  <a:cubicBezTo>
                    <a:pt x="52019" y="173816"/>
                    <a:pt x="95275" y="59198"/>
                    <a:pt x="111989" y="18190"/>
                  </a:cubicBezTo>
                  <a:cubicBezTo>
                    <a:pt x="113487" y="15167"/>
                    <a:pt x="114262" y="12132"/>
                    <a:pt x="114262" y="10240"/>
                  </a:cubicBezTo>
                  <a:cubicBezTo>
                    <a:pt x="114262" y="9097"/>
                    <a:pt x="114262" y="8322"/>
                    <a:pt x="114998" y="7179"/>
                  </a:cubicBezTo>
                  <a:lnTo>
                    <a:pt x="119567" y="0"/>
                  </a:ln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21" name="Shape 30"/>
            <p:cNvSpPr/>
            <p:nvPr/>
          </p:nvSpPr>
          <p:spPr>
            <a:xfrm>
              <a:off x="1701888" y="1550514"/>
              <a:ext cx="135119" cy="252781"/>
            </a:xfrm>
            <a:custGeom>
              <a:avLst/>
              <a:gdLst/>
              <a:ahLst/>
              <a:cxnLst/>
              <a:rect l="0" t="0" r="0" b="0"/>
              <a:pathLst>
                <a:path w="135119" h="252781">
                  <a:moveTo>
                    <a:pt x="12907" y="0"/>
                  </a:moveTo>
                  <a:cubicBezTo>
                    <a:pt x="14418" y="0"/>
                    <a:pt x="15955" y="1511"/>
                    <a:pt x="18978" y="9868"/>
                  </a:cubicBezTo>
                  <a:cubicBezTo>
                    <a:pt x="22013" y="20117"/>
                    <a:pt x="28477" y="37211"/>
                    <a:pt x="35691" y="56934"/>
                  </a:cubicBezTo>
                  <a:cubicBezTo>
                    <a:pt x="55414" y="112344"/>
                    <a:pt x="83887" y="187503"/>
                    <a:pt x="90351" y="203060"/>
                  </a:cubicBezTo>
                  <a:cubicBezTo>
                    <a:pt x="102874" y="234175"/>
                    <a:pt x="108957" y="237223"/>
                    <a:pt x="126026" y="241402"/>
                  </a:cubicBezTo>
                  <a:cubicBezTo>
                    <a:pt x="132097" y="243294"/>
                    <a:pt x="135119" y="245199"/>
                    <a:pt x="135119" y="247853"/>
                  </a:cubicBezTo>
                  <a:cubicBezTo>
                    <a:pt x="135119" y="250508"/>
                    <a:pt x="132478" y="252781"/>
                    <a:pt x="122953" y="252781"/>
                  </a:cubicBezTo>
                  <a:cubicBezTo>
                    <a:pt x="110430" y="252781"/>
                    <a:pt x="91850" y="250889"/>
                    <a:pt x="75150" y="250889"/>
                  </a:cubicBezTo>
                  <a:cubicBezTo>
                    <a:pt x="62996" y="250889"/>
                    <a:pt x="57687" y="251651"/>
                    <a:pt x="48226" y="251651"/>
                  </a:cubicBezTo>
                  <a:cubicBezTo>
                    <a:pt x="38713" y="251651"/>
                    <a:pt x="36440" y="248996"/>
                    <a:pt x="36440" y="247078"/>
                  </a:cubicBezTo>
                  <a:cubicBezTo>
                    <a:pt x="36440" y="245199"/>
                    <a:pt x="38713" y="242151"/>
                    <a:pt x="45546" y="241021"/>
                  </a:cubicBezTo>
                  <a:cubicBezTo>
                    <a:pt x="63758" y="237223"/>
                    <a:pt x="62234" y="229629"/>
                    <a:pt x="60722" y="221653"/>
                  </a:cubicBezTo>
                  <a:cubicBezTo>
                    <a:pt x="57687" y="206108"/>
                    <a:pt x="48226" y="181051"/>
                    <a:pt x="39475" y="156756"/>
                  </a:cubicBezTo>
                  <a:cubicBezTo>
                    <a:pt x="39095" y="155245"/>
                    <a:pt x="37558" y="152959"/>
                    <a:pt x="26572" y="152959"/>
                  </a:cubicBezTo>
                  <a:lnTo>
                    <a:pt x="0" y="153205"/>
                  </a:lnTo>
                  <a:lnTo>
                    <a:pt x="0" y="136744"/>
                  </a:lnTo>
                  <a:lnTo>
                    <a:pt x="1383" y="136735"/>
                  </a:lnTo>
                  <a:cubicBezTo>
                    <a:pt x="12729" y="136639"/>
                    <a:pt x="23740" y="136449"/>
                    <a:pt x="30001" y="135877"/>
                  </a:cubicBezTo>
                  <a:cubicBezTo>
                    <a:pt x="30357" y="135877"/>
                    <a:pt x="31487" y="133985"/>
                    <a:pt x="31131" y="132842"/>
                  </a:cubicBezTo>
                  <a:cubicBezTo>
                    <a:pt x="24667" y="113487"/>
                    <a:pt x="4944" y="56553"/>
                    <a:pt x="1502" y="51245"/>
                  </a:cubicBezTo>
                  <a:lnTo>
                    <a:pt x="0" y="51245"/>
                  </a:lnTo>
                  <a:lnTo>
                    <a:pt x="0" y="15960"/>
                  </a:lnTo>
                  <a:lnTo>
                    <a:pt x="1429" y="13714"/>
                  </a:lnTo>
                  <a:cubicBezTo>
                    <a:pt x="3518" y="10157"/>
                    <a:pt x="5509" y="6642"/>
                    <a:pt x="6836" y="4547"/>
                  </a:cubicBezTo>
                  <a:cubicBezTo>
                    <a:pt x="9491" y="1511"/>
                    <a:pt x="11014" y="0"/>
                    <a:pt x="12907"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22" name="Shape 31"/>
            <p:cNvSpPr/>
            <p:nvPr/>
          </p:nvSpPr>
          <p:spPr>
            <a:xfrm>
              <a:off x="1847598" y="1555825"/>
              <a:ext cx="278219" cy="251651"/>
            </a:xfrm>
            <a:custGeom>
              <a:avLst/>
              <a:gdLst/>
              <a:ahLst/>
              <a:cxnLst/>
              <a:rect l="0" t="0" r="0" b="0"/>
              <a:pathLst>
                <a:path w="278219" h="251651">
                  <a:moveTo>
                    <a:pt x="269468" y="0"/>
                  </a:moveTo>
                  <a:cubicBezTo>
                    <a:pt x="275920" y="0"/>
                    <a:pt x="278219" y="1143"/>
                    <a:pt x="278219" y="4178"/>
                  </a:cubicBezTo>
                  <a:cubicBezTo>
                    <a:pt x="278219" y="6464"/>
                    <a:pt x="275920" y="9868"/>
                    <a:pt x="269087" y="11773"/>
                  </a:cubicBezTo>
                  <a:cubicBezTo>
                    <a:pt x="252768" y="15570"/>
                    <a:pt x="245935" y="18974"/>
                    <a:pt x="244792" y="39484"/>
                  </a:cubicBezTo>
                  <a:cubicBezTo>
                    <a:pt x="244030" y="53137"/>
                    <a:pt x="240627" y="127914"/>
                    <a:pt x="240627" y="193192"/>
                  </a:cubicBezTo>
                  <a:cubicBezTo>
                    <a:pt x="240627" y="209144"/>
                    <a:pt x="243281" y="237604"/>
                    <a:pt x="243281" y="243675"/>
                  </a:cubicBezTo>
                  <a:cubicBezTo>
                    <a:pt x="243281" y="247472"/>
                    <a:pt x="241402" y="251651"/>
                    <a:pt x="237947" y="251651"/>
                  </a:cubicBezTo>
                  <a:cubicBezTo>
                    <a:pt x="232651" y="251651"/>
                    <a:pt x="224320" y="244069"/>
                    <a:pt x="220891" y="239497"/>
                  </a:cubicBezTo>
                  <a:cubicBezTo>
                    <a:pt x="214427" y="231521"/>
                    <a:pt x="207594" y="221666"/>
                    <a:pt x="197358" y="209144"/>
                  </a:cubicBezTo>
                  <a:cubicBezTo>
                    <a:pt x="161684" y="166624"/>
                    <a:pt x="96037" y="92621"/>
                    <a:pt x="61849" y="51626"/>
                  </a:cubicBezTo>
                  <a:cubicBezTo>
                    <a:pt x="60363" y="49721"/>
                    <a:pt x="57683" y="50470"/>
                    <a:pt x="57683" y="52375"/>
                  </a:cubicBezTo>
                  <a:cubicBezTo>
                    <a:pt x="57302" y="62624"/>
                    <a:pt x="56159" y="73254"/>
                    <a:pt x="55766" y="102857"/>
                  </a:cubicBezTo>
                  <a:cubicBezTo>
                    <a:pt x="55766" y="137033"/>
                    <a:pt x="54648" y="195466"/>
                    <a:pt x="55410" y="207239"/>
                  </a:cubicBezTo>
                  <a:cubicBezTo>
                    <a:pt x="56921" y="224701"/>
                    <a:pt x="61100" y="230391"/>
                    <a:pt x="79311" y="235699"/>
                  </a:cubicBezTo>
                  <a:cubicBezTo>
                    <a:pt x="87274" y="237604"/>
                    <a:pt x="88798" y="240271"/>
                    <a:pt x="88798" y="242532"/>
                  </a:cubicBezTo>
                  <a:cubicBezTo>
                    <a:pt x="88798" y="246342"/>
                    <a:pt x="83883" y="247472"/>
                    <a:pt x="76657" y="247472"/>
                  </a:cubicBezTo>
                  <a:cubicBezTo>
                    <a:pt x="65672" y="247472"/>
                    <a:pt x="49708" y="245580"/>
                    <a:pt x="36068" y="245580"/>
                  </a:cubicBezTo>
                  <a:cubicBezTo>
                    <a:pt x="27699" y="245580"/>
                    <a:pt x="17856" y="246342"/>
                    <a:pt x="11392" y="246342"/>
                  </a:cubicBezTo>
                  <a:cubicBezTo>
                    <a:pt x="6058" y="246342"/>
                    <a:pt x="1498" y="245961"/>
                    <a:pt x="1498" y="242151"/>
                  </a:cubicBezTo>
                  <a:cubicBezTo>
                    <a:pt x="1498" y="239116"/>
                    <a:pt x="5334" y="236843"/>
                    <a:pt x="9093" y="235699"/>
                  </a:cubicBezTo>
                  <a:cubicBezTo>
                    <a:pt x="26937" y="229629"/>
                    <a:pt x="34163" y="228130"/>
                    <a:pt x="35687" y="200038"/>
                  </a:cubicBezTo>
                  <a:cubicBezTo>
                    <a:pt x="37554" y="169278"/>
                    <a:pt x="42888" y="78181"/>
                    <a:pt x="42888" y="46698"/>
                  </a:cubicBezTo>
                  <a:cubicBezTo>
                    <a:pt x="42888" y="33020"/>
                    <a:pt x="40996" y="29604"/>
                    <a:pt x="40234" y="28473"/>
                  </a:cubicBezTo>
                  <a:cubicBezTo>
                    <a:pt x="29616" y="15951"/>
                    <a:pt x="25413" y="15570"/>
                    <a:pt x="8344" y="11011"/>
                  </a:cubicBezTo>
                  <a:cubicBezTo>
                    <a:pt x="4178" y="9868"/>
                    <a:pt x="0" y="7963"/>
                    <a:pt x="0" y="4928"/>
                  </a:cubicBezTo>
                  <a:cubicBezTo>
                    <a:pt x="0" y="1893"/>
                    <a:pt x="3785" y="394"/>
                    <a:pt x="12522" y="394"/>
                  </a:cubicBezTo>
                  <a:cubicBezTo>
                    <a:pt x="20866" y="394"/>
                    <a:pt x="39472" y="1524"/>
                    <a:pt x="58826" y="1524"/>
                  </a:cubicBezTo>
                  <a:cubicBezTo>
                    <a:pt x="61100" y="1524"/>
                    <a:pt x="64529" y="4178"/>
                    <a:pt x="66789" y="6464"/>
                  </a:cubicBezTo>
                  <a:cubicBezTo>
                    <a:pt x="72504" y="13297"/>
                    <a:pt x="81966" y="24676"/>
                    <a:pt x="96787" y="44044"/>
                  </a:cubicBezTo>
                  <a:cubicBezTo>
                    <a:pt x="113868" y="65659"/>
                    <a:pt x="197358" y="156756"/>
                    <a:pt x="222796" y="184467"/>
                  </a:cubicBezTo>
                  <a:cubicBezTo>
                    <a:pt x="225069" y="186754"/>
                    <a:pt x="226568" y="182943"/>
                    <a:pt x="226568" y="181813"/>
                  </a:cubicBezTo>
                  <a:cubicBezTo>
                    <a:pt x="228486" y="169659"/>
                    <a:pt x="227343" y="128677"/>
                    <a:pt x="227343" y="74016"/>
                  </a:cubicBezTo>
                  <a:cubicBezTo>
                    <a:pt x="227343" y="61113"/>
                    <a:pt x="226568" y="47816"/>
                    <a:pt x="225450" y="36068"/>
                  </a:cubicBezTo>
                  <a:cubicBezTo>
                    <a:pt x="225069" y="28092"/>
                    <a:pt x="222415" y="18974"/>
                    <a:pt x="201511" y="12891"/>
                  </a:cubicBezTo>
                  <a:cubicBezTo>
                    <a:pt x="193967" y="10643"/>
                    <a:pt x="191287" y="7582"/>
                    <a:pt x="191287" y="4559"/>
                  </a:cubicBezTo>
                  <a:cubicBezTo>
                    <a:pt x="191287" y="1893"/>
                    <a:pt x="196596" y="1143"/>
                    <a:pt x="201155" y="1143"/>
                  </a:cubicBezTo>
                  <a:cubicBezTo>
                    <a:pt x="211023" y="1143"/>
                    <a:pt x="221640" y="1524"/>
                    <a:pt x="233794" y="1524"/>
                  </a:cubicBezTo>
                  <a:cubicBezTo>
                    <a:pt x="247472" y="1524"/>
                    <a:pt x="259626" y="0"/>
                    <a:pt x="269468"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23" name="Shape 32"/>
            <p:cNvSpPr/>
            <p:nvPr/>
          </p:nvSpPr>
          <p:spPr>
            <a:xfrm>
              <a:off x="2144329" y="1555825"/>
              <a:ext cx="278244" cy="251651"/>
            </a:xfrm>
            <a:custGeom>
              <a:avLst/>
              <a:gdLst/>
              <a:ahLst/>
              <a:cxnLst/>
              <a:rect l="0" t="0" r="0" b="0"/>
              <a:pathLst>
                <a:path w="278244" h="251651">
                  <a:moveTo>
                    <a:pt x="269494" y="0"/>
                  </a:moveTo>
                  <a:cubicBezTo>
                    <a:pt x="275946" y="0"/>
                    <a:pt x="278244" y="1143"/>
                    <a:pt x="278244" y="4178"/>
                  </a:cubicBezTo>
                  <a:cubicBezTo>
                    <a:pt x="278244" y="6464"/>
                    <a:pt x="275946" y="9868"/>
                    <a:pt x="269113" y="11773"/>
                  </a:cubicBezTo>
                  <a:cubicBezTo>
                    <a:pt x="252806" y="15570"/>
                    <a:pt x="245973" y="18974"/>
                    <a:pt x="244818" y="39484"/>
                  </a:cubicBezTo>
                  <a:cubicBezTo>
                    <a:pt x="244056" y="53137"/>
                    <a:pt x="240665" y="127914"/>
                    <a:pt x="240665" y="193192"/>
                  </a:cubicBezTo>
                  <a:cubicBezTo>
                    <a:pt x="240665" y="209144"/>
                    <a:pt x="243294" y="237604"/>
                    <a:pt x="243294" y="243675"/>
                  </a:cubicBezTo>
                  <a:cubicBezTo>
                    <a:pt x="243294" y="247472"/>
                    <a:pt x="241427" y="251651"/>
                    <a:pt x="237985" y="251651"/>
                  </a:cubicBezTo>
                  <a:cubicBezTo>
                    <a:pt x="232677" y="251651"/>
                    <a:pt x="224307" y="244069"/>
                    <a:pt x="220904" y="239497"/>
                  </a:cubicBezTo>
                  <a:cubicBezTo>
                    <a:pt x="214452" y="231521"/>
                    <a:pt x="207620" y="221666"/>
                    <a:pt x="197396" y="209144"/>
                  </a:cubicBezTo>
                  <a:cubicBezTo>
                    <a:pt x="161709" y="166624"/>
                    <a:pt x="96037" y="92621"/>
                    <a:pt x="61874" y="51626"/>
                  </a:cubicBezTo>
                  <a:cubicBezTo>
                    <a:pt x="60338" y="49721"/>
                    <a:pt x="57709" y="50470"/>
                    <a:pt x="57709" y="52375"/>
                  </a:cubicBezTo>
                  <a:cubicBezTo>
                    <a:pt x="57328" y="62624"/>
                    <a:pt x="56185" y="73254"/>
                    <a:pt x="55791" y="102857"/>
                  </a:cubicBezTo>
                  <a:cubicBezTo>
                    <a:pt x="55791" y="137033"/>
                    <a:pt x="54648" y="195466"/>
                    <a:pt x="55410" y="207239"/>
                  </a:cubicBezTo>
                  <a:cubicBezTo>
                    <a:pt x="56947" y="224701"/>
                    <a:pt x="61100" y="230391"/>
                    <a:pt x="79324" y="235699"/>
                  </a:cubicBezTo>
                  <a:cubicBezTo>
                    <a:pt x="87313" y="237604"/>
                    <a:pt x="88836" y="240271"/>
                    <a:pt x="88836" y="242532"/>
                  </a:cubicBezTo>
                  <a:cubicBezTo>
                    <a:pt x="88836" y="246342"/>
                    <a:pt x="83883" y="247472"/>
                    <a:pt x="76695" y="247472"/>
                  </a:cubicBezTo>
                  <a:cubicBezTo>
                    <a:pt x="65672" y="247472"/>
                    <a:pt x="49720" y="245580"/>
                    <a:pt x="36055" y="245580"/>
                  </a:cubicBezTo>
                  <a:cubicBezTo>
                    <a:pt x="27724" y="245580"/>
                    <a:pt x="17831" y="246342"/>
                    <a:pt x="11392" y="246342"/>
                  </a:cubicBezTo>
                  <a:cubicBezTo>
                    <a:pt x="6058" y="246342"/>
                    <a:pt x="1524" y="245961"/>
                    <a:pt x="1524" y="242151"/>
                  </a:cubicBezTo>
                  <a:cubicBezTo>
                    <a:pt x="1524" y="239116"/>
                    <a:pt x="5334" y="236843"/>
                    <a:pt x="9118" y="235699"/>
                  </a:cubicBezTo>
                  <a:cubicBezTo>
                    <a:pt x="26962" y="229629"/>
                    <a:pt x="34175" y="228130"/>
                    <a:pt x="35687" y="200038"/>
                  </a:cubicBezTo>
                  <a:cubicBezTo>
                    <a:pt x="37579" y="169278"/>
                    <a:pt x="42888" y="78181"/>
                    <a:pt x="42888" y="46698"/>
                  </a:cubicBezTo>
                  <a:cubicBezTo>
                    <a:pt x="42888" y="33020"/>
                    <a:pt x="40996" y="29604"/>
                    <a:pt x="40259" y="28473"/>
                  </a:cubicBezTo>
                  <a:cubicBezTo>
                    <a:pt x="29616" y="15951"/>
                    <a:pt x="25438" y="15570"/>
                    <a:pt x="8356" y="11011"/>
                  </a:cubicBezTo>
                  <a:cubicBezTo>
                    <a:pt x="4204" y="9868"/>
                    <a:pt x="0" y="7963"/>
                    <a:pt x="0" y="4928"/>
                  </a:cubicBezTo>
                  <a:cubicBezTo>
                    <a:pt x="0" y="1893"/>
                    <a:pt x="3810" y="394"/>
                    <a:pt x="12522" y="394"/>
                  </a:cubicBezTo>
                  <a:cubicBezTo>
                    <a:pt x="20891" y="394"/>
                    <a:pt x="39484" y="1524"/>
                    <a:pt x="58852" y="1524"/>
                  </a:cubicBezTo>
                  <a:cubicBezTo>
                    <a:pt x="61100" y="1524"/>
                    <a:pt x="64554" y="4178"/>
                    <a:pt x="66789" y="6464"/>
                  </a:cubicBezTo>
                  <a:cubicBezTo>
                    <a:pt x="72491" y="13297"/>
                    <a:pt x="82004" y="24676"/>
                    <a:pt x="96774" y="44044"/>
                  </a:cubicBezTo>
                  <a:cubicBezTo>
                    <a:pt x="113868" y="65659"/>
                    <a:pt x="197396" y="156756"/>
                    <a:pt x="222834" y="184467"/>
                  </a:cubicBezTo>
                  <a:cubicBezTo>
                    <a:pt x="225069" y="186754"/>
                    <a:pt x="226593" y="182943"/>
                    <a:pt x="226593" y="181813"/>
                  </a:cubicBezTo>
                  <a:cubicBezTo>
                    <a:pt x="228524" y="169659"/>
                    <a:pt x="227368" y="128677"/>
                    <a:pt x="227368" y="74016"/>
                  </a:cubicBezTo>
                  <a:cubicBezTo>
                    <a:pt x="227368" y="61113"/>
                    <a:pt x="226593" y="47816"/>
                    <a:pt x="225463" y="36068"/>
                  </a:cubicBezTo>
                  <a:cubicBezTo>
                    <a:pt x="225069" y="28092"/>
                    <a:pt x="222440" y="18974"/>
                    <a:pt x="201549" y="12891"/>
                  </a:cubicBezTo>
                  <a:cubicBezTo>
                    <a:pt x="193942" y="10643"/>
                    <a:pt x="191313" y="7582"/>
                    <a:pt x="191313" y="4559"/>
                  </a:cubicBezTo>
                  <a:cubicBezTo>
                    <a:pt x="191313" y="1893"/>
                    <a:pt x="196621" y="1143"/>
                    <a:pt x="201168" y="1143"/>
                  </a:cubicBezTo>
                  <a:cubicBezTo>
                    <a:pt x="211061" y="1143"/>
                    <a:pt x="221678" y="1524"/>
                    <a:pt x="233819" y="1524"/>
                  </a:cubicBezTo>
                  <a:cubicBezTo>
                    <a:pt x="247498" y="1524"/>
                    <a:pt x="259651" y="0"/>
                    <a:pt x="269494"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24" name="Shape 33"/>
            <p:cNvSpPr/>
            <p:nvPr/>
          </p:nvSpPr>
          <p:spPr>
            <a:xfrm>
              <a:off x="2446770" y="1550515"/>
              <a:ext cx="146901" cy="257353"/>
            </a:xfrm>
            <a:custGeom>
              <a:avLst/>
              <a:gdLst/>
              <a:ahLst/>
              <a:cxnLst/>
              <a:rect l="0" t="0" r="0" b="0"/>
              <a:pathLst>
                <a:path w="146901" h="257353">
                  <a:moveTo>
                    <a:pt x="89230" y="0"/>
                  </a:moveTo>
                  <a:cubicBezTo>
                    <a:pt x="107836" y="0"/>
                    <a:pt x="127533" y="5702"/>
                    <a:pt x="134379" y="6833"/>
                  </a:cubicBezTo>
                  <a:cubicBezTo>
                    <a:pt x="136677" y="7594"/>
                    <a:pt x="138912" y="13271"/>
                    <a:pt x="138912" y="14033"/>
                  </a:cubicBezTo>
                  <a:cubicBezTo>
                    <a:pt x="139674" y="21260"/>
                    <a:pt x="142735" y="43269"/>
                    <a:pt x="142735" y="44793"/>
                  </a:cubicBezTo>
                  <a:cubicBezTo>
                    <a:pt x="142735" y="51245"/>
                    <a:pt x="142735" y="55029"/>
                    <a:pt x="140055" y="55029"/>
                  </a:cubicBezTo>
                  <a:cubicBezTo>
                    <a:pt x="137046" y="55029"/>
                    <a:pt x="132512" y="52375"/>
                    <a:pt x="130975" y="47066"/>
                  </a:cubicBezTo>
                  <a:cubicBezTo>
                    <a:pt x="126428" y="33401"/>
                    <a:pt x="116154" y="22009"/>
                    <a:pt x="112382" y="19736"/>
                  </a:cubicBezTo>
                  <a:cubicBezTo>
                    <a:pt x="105537" y="14427"/>
                    <a:pt x="96406" y="11011"/>
                    <a:pt x="85408" y="11011"/>
                  </a:cubicBezTo>
                  <a:cubicBezTo>
                    <a:pt x="59969" y="11011"/>
                    <a:pt x="41745" y="29985"/>
                    <a:pt x="41745" y="55410"/>
                  </a:cubicBezTo>
                  <a:cubicBezTo>
                    <a:pt x="41745" y="82359"/>
                    <a:pt x="61112" y="94119"/>
                    <a:pt x="94539" y="116522"/>
                  </a:cubicBezTo>
                  <a:cubicBezTo>
                    <a:pt x="123761" y="136258"/>
                    <a:pt x="146901" y="155994"/>
                    <a:pt x="146901" y="190157"/>
                  </a:cubicBezTo>
                  <a:cubicBezTo>
                    <a:pt x="146901" y="209143"/>
                    <a:pt x="136284" y="230403"/>
                    <a:pt x="115773" y="243675"/>
                  </a:cubicBezTo>
                  <a:cubicBezTo>
                    <a:pt x="103619" y="251651"/>
                    <a:pt x="81242" y="257353"/>
                    <a:pt x="64173" y="257353"/>
                  </a:cubicBezTo>
                  <a:cubicBezTo>
                    <a:pt x="52032" y="257353"/>
                    <a:pt x="26200" y="253162"/>
                    <a:pt x="14453" y="247459"/>
                  </a:cubicBezTo>
                  <a:cubicBezTo>
                    <a:pt x="10668" y="245199"/>
                    <a:pt x="5690" y="236829"/>
                    <a:pt x="5690" y="235318"/>
                  </a:cubicBezTo>
                  <a:cubicBezTo>
                    <a:pt x="3835" y="222428"/>
                    <a:pt x="0" y="205715"/>
                    <a:pt x="0" y="199657"/>
                  </a:cubicBezTo>
                  <a:cubicBezTo>
                    <a:pt x="0" y="198132"/>
                    <a:pt x="3835" y="192431"/>
                    <a:pt x="5309" y="192431"/>
                  </a:cubicBezTo>
                  <a:cubicBezTo>
                    <a:pt x="8369" y="192431"/>
                    <a:pt x="14059" y="202311"/>
                    <a:pt x="19367" y="214058"/>
                  </a:cubicBezTo>
                  <a:cubicBezTo>
                    <a:pt x="29273" y="234937"/>
                    <a:pt x="54267" y="244424"/>
                    <a:pt x="68719" y="244424"/>
                  </a:cubicBezTo>
                  <a:cubicBezTo>
                    <a:pt x="94933" y="244424"/>
                    <a:pt x="114617" y="225831"/>
                    <a:pt x="114617" y="198501"/>
                  </a:cubicBezTo>
                  <a:cubicBezTo>
                    <a:pt x="114617" y="182563"/>
                    <a:pt x="107074" y="165481"/>
                    <a:pt x="67183" y="140055"/>
                  </a:cubicBezTo>
                  <a:cubicBezTo>
                    <a:pt x="34963" y="119189"/>
                    <a:pt x="12154" y="97155"/>
                    <a:pt x="12154" y="64897"/>
                  </a:cubicBezTo>
                  <a:cubicBezTo>
                    <a:pt x="12154" y="47066"/>
                    <a:pt x="20129" y="29985"/>
                    <a:pt x="33045" y="18605"/>
                  </a:cubicBezTo>
                  <a:cubicBezTo>
                    <a:pt x="44805" y="7963"/>
                    <a:pt x="62649" y="0"/>
                    <a:pt x="89230"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25" name="Shape 34"/>
            <p:cNvSpPr/>
            <p:nvPr/>
          </p:nvSpPr>
          <p:spPr>
            <a:xfrm>
              <a:off x="2630448" y="1550515"/>
              <a:ext cx="146888" cy="257353"/>
            </a:xfrm>
            <a:custGeom>
              <a:avLst/>
              <a:gdLst/>
              <a:ahLst/>
              <a:cxnLst/>
              <a:rect l="0" t="0" r="0" b="0"/>
              <a:pathLst>
                <a:path w="146888" h="257353">
                  <a:moveTo>
                    <a:pt x="89217" y="0"/>
                  </a:moveTo>
                  <a:cubicBezTo>
                    <a:pt x="107823" y="0"/>
                    <a:pt x="127533" y="5702"/>
                    <a:pt x="134366" y="6833"/>
                  </a:cubicBezTo>
                  <a:cubicBezTo>
                    <a:pt x="136665" y="7594"/>
                    <a:pt x="138900" y="13271"/>
                    <a:pt x="138900" y="14033"/>
                  </a:cubicBezTo>
                  <a:cubicBezTo>
                    <a:pt x="139674" y="21260"/>
                    <a:pt x="142735" y="43269"/>
                    <a:pt x="142735" y="44793"/>
                  </a:cubicBezTo>
                  <a:cubicBezTo>
                    <a:pt x="142735" y="51245"/>
                    <a:pt x="142735" y="55029"/>
                    <a:pt x="140055" y="55029"/>
                  </a:cubicBezTo>
                  <a:cubicBezTo>
                    <a:pt x="137046" y="55029"/>
                    <a:pt x="132499" y="52375"/>
                    <a:pt x="130962" y="47066"/>
                  </a:cubicBezTo>
                  <a:cubicBezTo>
                    <a:pt x="126428" y="33401"/>
                    <a:pt x="116141" y="22009"/>
                    <a:pt x="112370" y="19736"/>
                  </a:cubicBezTo>
                  <a:cubicBezTo>
                    <a:pt x="105524" y="14427"/>
                    <a:pt x="96405" y="11011"/>
                    <a:pt x="85407" y="11011"/>
                  </a:cubicBezTo>
                  <a:cubicBezTo>
                    <a:pt x="59969" y="11011"/>
                    <a:pt x="41745" y="29985"/>
                    <a:pt x="41745" y="55410"/>
                  </a:cubicBezTo>
                  <a:cubicBezTo>
                    <a:pt x="41745" y="82359"/>
                    <a:pt x="61099" y="94119"/>
                    <a:pt x="94526" y="116522"/>
                  </a:cubicBezTo>
                  <a:cubicBezTo>
                    <a:pt x="123749" y="136258"/>
                    <a:pt x="146888" y="155994"/>
                    <a:pt x="146888" y="190157"/>
                  </a:cubicBezTo>
                  <a:cubicBezTo>
                    <a:pt x="146888" y="209143"/>
                    <a:pt x="136271" y="230403"/>
                    <a:pt x="115760" y="243675"/>
                  </a:cubicBezTo>
                  <a:cubicBezTo>
                    <a:pt x="103619" y="251651"/>
                    <a:pt x="81229" y="257353"/>
                    <a:pt x="64173" y="257353"/>
                  </a:cubicBezTo>
                  <a:cubicBezTo>
                    <a:pt x="52032" y="257353"/>
                    <a:pt x="26187" y="253162"/>
                    <a:pt x="14440" y="247459"/>
                  </a:cubicBezTo>
                  <a:cubicBezTo>
                    <a:pt x="10655" y="245199"/>
                    <a:pt x="5677" y="236829"/>
                    <a:pt x="5677" y="235318"/>
                  </a:cubicBezTo>
                  <a:cubicBezTo>
                    <a:pt x="3823" y="222428"/>
                    <a:pt x="0" y="205715"/>
                    <a:pt x="0" y="199657"/>
                  </a:cubicBezTo>
                  <a:cubicBezTo>
                    <a:pt x="0" y="198132"/>
                    <a:pt x="3823" y="192431"/>
                    <a:pt x="5309" y="192431"/>
                  </a:cubicBezTo>
                  <a:cubicBezTo>
                    <a:pt x="8356" y="192431"/>
                    <a:pt x="14046" y="202311"/>
                    <a:pt x="19355" y="214058"/>
                  </a:cubicBezTo>
                  <a:cubicBezTo>
                    <a:pt x="29261" y="234937"/>
                    <a:pt x="54267" y="244424"/>
                    <a:pt x="68707" y="244424"/>
                  </a:cubicBezTo>
                  <a:cubicBezTo>
                    <a:pt x="94920" y="244424"/>
                    <a:pt x="114605" y="225831"/>
                    <a:pt x="114605" y="198501"/>
                  </a:cubicBezTo>
                  <a:cubicBezTo>
                    <a:pt x="114605" y="182563"/>
                    <a:pt x="107061" y="165481"/>
                    <a:pt x="67183" y="140055"/>
                  </a:cubicBezTo>
                  <a:cubicBezTo>
                    <a:pt x="34950" y="119189"/>
                    <a:pt x="12141" y="97155"/>
                    <a:pt x="12141" y="64897"/>
                  </a:cubicBezTo>
                  <a:cubicBezTo>
                    <a:pt x="12141" y="47066"/>
                    <a:pt x="20129" y="29985"/>
                    <a:pt x="33032" y="18605"/>
                  </a:cubicBezTo>
                  <a:cubicBezTo>
                    <a:pt x="44793" y="7963"/>
                    <a:pt x="62636" y="0"/>
                    <a:pt x="89217"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26" name="Shape 35"/>
            <p:cNvSpPr/>
            <p:nvPr/>
          </p:nvSpPr>
          <p:spPr>
            <a:xfrm>
              <a:off x="2807648" y="1542168"/>
              <a:ext cx="242164" cy="261887"/>
            </a:xfrm>
            <a:custGeom>
              <a:avLst/>
              <a:gdLst/>
              <a:ahLst/>
              <a:cxnLst/>
              <a:rect l="0" t="0" r="0" b="0"/>
              <a:pathLst>
                <a:path w="242164" h="261887">
                  <a:moveTo>
                    <a:pt x="12916" y="0"/>
                  </a:moveTo>
                  <a:cubicBezTo>
                    <a:pt x="14834" y="0"/>
                    <a:pt x="14834" y="2654"/>
                    <a:pt x="18986" y="6058"/>
                  </a:cubicBezTo>
                  <a:cubicBezTo>
                    <a:pt x="20142" y="7201"/>
                    <a:pt x="26213" y="12903"/>
                    <a:pt x="31902" y="13284"/>
                  </a:cubicBezTo>
                  <a:cubicBezTo>
                    <a:pt x="41745" y="14427"/>
                    <a:pt x="72123" y="15558"/>
                    <a:pt x="120701" y="15558"/>
                  </a:cubicBezTo>
                  <a:cubicBezTo>
                    <a:pt x="140449" y="15558"/>
                    <a:pt x="192088" y="15177"/>
                    <a:pt x="207632" y="14796"/>
                  </a:cubicBezTo>
                  <a:cubicBezTo>
                    <a:pt x="221310" y="14046"/>
                    <a:pt x="228143" y="11773"/>
                    <a:pt x="233451" y="7976"/>
                  </a:cubicBezTo>
                  <a:cubicBezTo>
                    <a:pt x="236093" y="6439"/>
                    <a:pt x="237236" y="5690"/>
                    <a:pt x="238760" y="5690"/>
                  </a:cubicBezTo>
                  <a:cubicBezTo>
                    <a:pt x="240690" y="5690"/>
                    <a:pt x="242164" y="9119"/>
                    <a:pt x="240297" y="14427"/>
                  </a:cubicBezTo>
                  <a:cubicBezTo>
                    <a:pt x="236474" y="26188"/>
                    <a:pt x="234226" y="37948"/>
                    <a:pt x="231927" y="57696"/>
                  </a:cubicBezTo>
                  <a:cubicBezTo>
                    <a:pt x="231546" y="61100"/>
                    <a:pt x="228536" y="64897"/>
                    <a:pt x="225476" y="64897"/>
                  </a:cubicBezTo>
                  <a:cubicBezTo>
                    <a:pt x="222847" y="64897"/>
                    <a:pt x="221310" y="62243"/>
                    <a:pt x="220167" y="52743"/>
                  </a:cubicBezTo>
                  <a:cubicBezTo>
                    <a:pt x="217881" y="33020"/>
                    <a:pt x="212941" y="31115"/>
                    <a:pt x="189408" y="29972"/>
                  </a:cubicBezTo>
                  <a:cubicBezTo>
                    <a:pt x="182969" y="29604"/>
                    <a:pt x="140830" y="29604"/>
                    <a:pt x="136296" y="30734"/>
                  </a:cubicBezTo>
                  <a:cubicBezTo>
                    <a:pt x="134379" y="31115"/>
                    <a:pt x="132842" y="34913"/>
                    <a:pt x="132842" y="35675"/>
                  </a:cubicBezTo>
                  <a:lnTo>
                    <a:pt x="132842" y="128664"/>
                  </a:lnTo>
                  <a:cubicBezTo>
                    <a:pt x="132842" y="172695"/>
                    <a:pt x="132842" y="208737"/>
                    <a:pt x="134379" y="222796"/>
                  </a:cubicBezTo>
                  <a:cubicBezTo>
                    <a:pt x="136296" y="239878"/>
                    <a:pt x="138201" y="244437"/>
                    <a:pt x="161734" y="249746"/>
                  </a:cubicBezTo>
                  <a:cubicBezTo>
                    <a:pt x="166650" y="250889"/>
                    <a:pt x="171958" y="253924"/>
                    <a:pt x="171958" y="256578"/>
                  </a:cubicBezTo>
                  <a:cubicBezTo>
                    <a:pt x="171958" y="260744"/>
                    <a:pt x="165125" y="261125"/>
                    <a:pt x="161341" y="261125"/>
                  </a:cubicBezTo>
                  <a:cubicBezTo>
                    <a:pt x="158280" y="261125"/>
                    <a:pt x="134772" y="259233"/>
                    <a:pt x="118072" y="259233"/>
                  </a:cubicBezTo>
                  <a:cubicBezTo>
                    <a:pt x="99085" y="259233"/>
                    <a:pt x="79730" y="261887"/>
                    <a:pt x="74803" y="261887"/>
                  </a:cubicBezTo>
                  <a:cubicBezTo>
                    <a:pt x="67196" y="261887"/>
                    <a:pt x="63424" y="259614"/>
                    <a:pt x="63424" y="257340"/>
                  </a:cubicBezTo>
                  <a:cubicBezTo>
                    <a:pt x="63424" y="254686"/>
                    <a:pt x="67196" y="251638"/>
                    <a:pt x="70638" y="250889"/>
                  </a:cubicBezTo>
                  <a:cubicBezTo>
                    <a:pt x="97181" y="244818"/>
                    <a:pt x="97942" y="238366"/>
                    <a:pt x="99085" y="209880"/>
                  </a:cubicBezTo>
                  <a:cubicBezTo>
                    <a:pt x="99860" y="187503"/>
                    <a:pt x="101765" y="110058"/>
                    <a:pt x="101765" y="80848"/>
                  </a:cubicBezTo>
                  <a:lnTo>
                    <a:pt x="101765" y="35675"/>
                  </a:lnTo>
                  <a:cubicBezTo>
                    <a:pt x="101765" y="32626"/>
                    <a:pt x="99860" y="30734"/>
                    <a:pt x="98704" y="30734"/>
                  </a:cubicBezTo>
                  <a:cubicBezTo>
                    <a:pt x="91097" y="29604"/>
                    <a:pt x="57722" y="28842"/>
                    <a:pt x="51664" y="28842"/>
                  </a:cubicBezTo>
                  <a:cubicBezTo>
                    <a:pt x="37211" y="28842"/>
                    <a:pt x="29273" y="31115"/>
                    <a:pt x="23533" y="37567"/>
                  </a:cubicBezTo>
                  <a:cubicBezTo>
                    <a:pt x="22060" y="38710"/>
                    <a:pt x="17463" y="44780"/>
                    <a:pt x="11049" y="57315"/>
                  </a:cubicBezTo>
                  <a:cubicBezTo>
                    <a:pt x="7607" y="65291"/>
                    <a:pt x="5309" y="64897"/>
                    <a:pt x="3835" y="64897"/>
                  </a:cubicBezTo>
                  <a:cubicBezTo>
                    <a:pt x="1537" y="64897"/>
                    <a:pt x="0" y="59970"/>
                    <a:pt x="0" y="56172"/>
                  </a:cubicBezTo>
                  <a:cubicBezTo>
                    <a:pt x="0" y="48946"/>
                    <a:pt x="7239" y="28461"/>
                    <a:pt x="7239" y="6058"/>
                  </a:cubicBezTo>
                  <a:cubicBezTo>
                    <a:pt x="7239" y="3416"/>
                    <a:pt x="10668" y="0"/>
                    <a:pt x="12916"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27" name="Shape 36"/>
            <p:cNvSpPr/>
            <p:nvPr/>
          </p:nvSpPr>
          <p:spPr>
            <a:xfrm>
              <a:off x="3065738" y="1550520"/>
              <a:ext cx="129229" cy="257622"/>
            </a:xfrm>
            <a:custGeom>
              <a:avLst/>
              <a:gdLst/>
              <a:ahLst/>
              <a:cxnLst/>
              <a:rect l="0" t="0" r="0" b="0"/>
              <a:pathLst>
                <a:path w="129229" h="257622">
                  <a:moveTo>
                    <a:pt x="127140" y="0"/>
                  </a:moveTo>
                  <a:lnTo>
                    <a:pt x="129229" y="192"/>
                  </a:lnTo>
                  <a:lnTo>
                    <a:pt x="129229" y="14512"/>
                  </a:lnTo>
                  <a:lnTo>
                    <a:pt x="118771" y="12522"/>
                  </a:lnTo>
                  <a:cubicBezTo>
                    <a:pt x="102857" y="12522"/>
                    <a:pt x="79705" y="20879"/>
                    <a:pt x="66421" y="34150"/>
                  </a:cubicBezTo>
                  <a:cubicBezTo>
                    <a:pt x="49683" y="50470"/>
                    <a:pt x="36818" y="78930"/>
                    <a:pt x="36818" y="123342"/>
                  </a:cubicBezTo>
                  <a:cubicBezTo>
                    <a:pt x="36818" y="172838"/>
                    <a:pt x="68778" y="228711"/>
                    <a:pt x="117446" y="241906"/>
                  </a:cubicBezTo>
                  <a:lnTo>
                    <a:pt x="129229" y="243471"/>
                  </a:lnTo>
                  <a:lnTo>
                    <a:pt x="129229" y="257622"/>
                  </a:lnTo>
                  <a:lnTo>
                    <a:pt x="101681" y="254695"/>
                  </a:lnTo>
                  <a:cubicBezTo>
                    <a:pt x="73916" y="248748"/>
                    <a:pt x="48851" y="234366"/>
                    <a:pt x="31458" y="214440"/>
                  </a:cubicBezTo>
                  <a:cubicBezTo>
                    <a:pt x="11379" y="192062"/>
                    <a:pt x="0" y="161303"/>
                    <a:pt x="0" y="128651"/>
                  </a:cubicBezTo>
                  <a:cubicBezTo>
                    <a:pt x="0" y="81978"/>
                    <a:pt x="20460" y="49721"/>
                    <a:pt x="49340" y="26556"/>
                  </a:cubicBezTo>
                  <a:cubicBezTo>
                    <a:pt x="67894" y="11379"/>
                    <a:pt x="100559" y="0"/>
                    <a:pt x="127140"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28" name="Shape 37"/>
            <p:cNvSpPr/>
            <p:nvPr/>
          </p:nvSpPr>
          <p:spPr>
            <a:xfrm>
              <a:off x="3194967" y="1550712"/>
              <a:ext cx="129597" cy="257529"/>
            </a:xfrm>
            <a:custGeom>
              <a:avLst/>
              <a:gdLst/>
              <a:ahLst/>
              <a:cxnLst/>
              <a:rect l="0" t="0" r="0" b="0"/>
              <a:pathLst>
                <a:path w="129597" h="257529">
                  <a:moveTo>
                    <a:pt x="0" y="0"/>
                  </a:moveTo>
                  <a:lnTo>
                    <a:pt x="24495" y="2248"/>
                  </a:lnTo>
                  <a:cubicBezTo>
                    <a:pt x="84577" y="13475"/>
                    <a:pt x="129597" y="62327"/>
                    <a:pt x="129597" y="125424"/>
                  </a:cubicBezTo>
                  <a:cubicBezTo>
                    <a:pt x="129597" y="178586"/>
                    <a:pt x="103410" y="215759"/>
                    <a:pt x="75711" y="235507"/>
                  </a:cubicBezTo>
                  <a:cubicBezTo>
                    <a:pt x="51797" y="252208"/>
                    <a:pt x="20301" y="257529"/>
                    <a:pt x="934" y="257529"/>
                  </a:cubicBezTo>
                  <a:lnTo>
                    <a:pt x="0" y="257430"/>
                  </a:lnTo>
                  <a:lnTo>
                    <a:pt x="0" y="243279"/>
                  </a:lnTo>
                  <a:lnTo>
                    <a:pt x="10052" y="244613"/>
                  </a:lnTo>
                  <a:cubicBezTo>
                    <a:pt x="41573" y="244613"/>
                    <a:pt x="55975" y="230961"/>
                    <a:pt x="60128" y="226389"/>
                  </a:cubicBezTo>
                  <a:cubicBezTo>
                    <a:pt x="75330" y="212736"/>
                    <a:pt x="92411" y="181977"/>
                    <a:pt x="92411" y="136828"/>
                  </a:cubicBezTo>
                  <a:cubicBezTo>
                    <a:pt x="92411" y="95452"/>
                    <a:pt x="74568" y="55587"/>
                    <a:pt x="46488" y="32828"/>
                  </a:cubicBezTo>
                  <a:cubicBezTo>
                    <a:pt x="38697" y="26567"/>
                    <a:pt x="28826" y="21442"/>
                    <a:pt x="18720" y="17883"/>
                  </a:cubicBezTo>
                  <a:lnTo>
                    <a:pt x="0" y="14320"/>
                  </a:lnTo>
                  <a:lnTo>
                    <a:pt x="0" y="0"/>
                  </a:ln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29" name="Shape 38"/>
            <p:cNvSpPr/>
            <p:nvPr/>
          </p:nvSpPr>
          <p:spPr>
            <a:xfrm>
              <a:off x="3360965" y="1555824"/>
              <a:ext cx="169659" cy="247853"/>
            </a:xfrm>
            <a:custGeom>
              <a:avLst/>
              <a:gdLst/>
              <a:ahLst/>
              <a:cxnLst/>
              <a:rect l="0" t="0" r="0" b="0"/>
              <a:pathLst>
                <a:path w="169659" h="247853">
                  <a:moveTo>
                    <a:pt x="11379" y="394"/>
                  </a:moveTo>
                  <a:cubicBezTo>
                    <a:pt x="28067" y="394"/>
                    <a:pt x="41732" y="1524"/>
                    <a:pt x="53505" y="1524"/>
                  </a:cubicBezTo>
                  <a:lnTo>
                    <a:pt x="102857" y="1524"/>
                  </a:lnTo>
                  <a:cubicBezTo>
                    <a:pt x="125616" y="1524"/>
                    <a:pt x="160528" y="394"/>
                    <a:pt x="163589" y="394"/>
                  </a:cubicBezTo>
                  <a:cubicBezTo>
                    <a:pt x="165455" y="0"/>
                    <a:pt x="168135" y="1892"/>
                    <a:pt x="168135" y="4178"/>
                  </a:cubicBezTo>
                  <a:cubicBezTo>
                    <a:pt x="167361" y="15189"/>
                    <a:pt x="168885" y="28473"/>
                    <a:pt x="169266" y="41377"/>
                  </a:cubicBezTo>
                  <a:cubicBezTo>
                    <a:pt x="169659" y="46304"/>
                    <a:pt x="167361" y="51626"/>
                    <a:pt x="163970" y="51626"/>
                  </a:cubicBezTo>
                  <a:cubicBezTo>
                    <a:pt x="160909" y="51626"/>
                    <a:pt x="157899" y="47434"/>
                    <a:pt x="155600" y="39865"/>
                  </a:cubicBezTo>
                  <a:cubicBezTo>
                    <a:pt x="149530" y="21260"/>
                    <a:pt x="145377" y="17831"/>
                    <a:pt x="132829" y="15951"/>
                  </a:cubicBezTo>
                  <a:cubicBezTo>
                    <a:pt x="119926" y="14033"/>
                    <a:pt x="81953" y="14427"/>
                    <a:pt x="73978" y="15189"/>
                  </a:cubicBezTo>
                  <a:cubicBezTo>
                    <a:pt x="70205" y="15570"/>
                    <a:pt x="67907" y="18974"/>
                    <a:pt x="67907" y="20117"/>
                  </a:cubicBezTo>
                  <a:cubicBezTo>
                    <a:pt x="67132" y="29223"/>
                    <a:pt x="66421" y="78956"/>
                    <a:pt x="66421" y="104000"/>
                  </a:cubicBezTo>
                  <a:cubicBezTo>
                    <a:pt x="66421" y="114249"/>
                    <a:pt x="68275" y="118046"/>
                    <a:pt x="70205" y="118046"/>
                  </a:cubicBezTo>
                  <a:cubicBezTo>
                    <a:pt x="85027" y="118046"/>
                    <a:pt x="115722" y="118427"/>
                    <a:pt x="124854" y="117665"/>
                  </a:cubicBezTo>
                  <a:cubicBezTo>
                    <a:pt x="136614" y="116535"/>
                    <a:pt x="140017" y="113106"/>
                    <a:pt x="145377" y="100216"/>
                  </a:cubicBezTo>
                  <a:cubicBezTo>
                    <a:pt x="147612" y="94894"/>
                    <a:pt x="149149" y="91110"/>
                    <a:pt x="152540" y="91110"/>
                  </a:cubicBezTo>
                  <a:cubicBezTo>
                    <a:pt x="155219" y="91110"/>
                    <a:pt x="155994" y="94894"/>
                    <a:pt x="155994" y="99441"/>
                  </a:cubicBezTo>
                  <a:cubicBezTo>
                    <a:pt x="155994" y="104381"/>
                    <a:pt x="154064" y="116535"/>
                    <a:pt x="154064" y="123355"/>
                  </a:cubicBezTo>
                  <a:cubicBezTo>
                    <a:pt x="154064" y="141567"/>
                    <a:pt x="154838" y="144996"/>
                    <a:pt x="154838" y="153352"/>
                  </a:cubicBezTo>
                  <a:cubicBezTo>
                    <a:pt x="154838" y="157518"/>
                    <a:pt x="152921" y="162077"/>
                    <a:pt x="149149" y="162077"/>
                  </a:cubicBezTo>
                  <a:cubicBezTo>
                    <a:pt x="147231" y="162077"/>
                    <a:pt x="144983" y="159423"/>
                    <a:pt x="143447" y="154102"/>
                  </a:cubicBezTo>
                  <a:cubicBezTo>
                    <a:pt x="139674" y="139687"/>
                    <a:pt x="135090" y="137782"/>
                    <a:pt x="127864" y="135877"/>
                  </a:cubicBezTo>
                  <a:cubicBezTo>
                    <a:pt x="123711" y="135141"/>
                    <a:pt x="110020" y="133998"/>
                    <a:pt x="102476" y="133998"/>
                  </a:cubicBezTo>
                  <a:cubicBezTo>
                    <a:pt x="95250" y="133998"/>
                    <a:pt x="77038" y="133998"/>
                    <a:pt x="69050" y="135141"/>
                  </a:cubicBezTo>
                  <a:cubicBezTo>
                    <a:pt x="67907" y="135141"/>
                    <a:pt x="66421" y="138163"/>
                    <a:pt x="66040" y="139687"/>
                  </a:cubicBezTo>
                  <a:cubicBezTo>
                    <a:pt x="65646" y="146888"/>
                    <a:pt x="67132" y="200038"/>
                    <a:pt x="67526" y="211036"/>
                  </a:cubicBezTo>
                  <a:cubicBezTo>
                    <a:pt x="67907" y="222809"/>
                    <a:pt x="68669" y="230391"/>
                    <a:pt x="93345" y="234950"/>
                  </a:cubicBezTo>
                  <a:cubicBezTo>
                    <a:pt x="99035" y="236093"/>
                    <a:pt x="102476" y="238747"/>
                    <a:pt x="102476" y="242151"/>
                  </a:cubicBezTo>
                  <a:cubicBezTo>
                    <a:pt x="102476" y="244437"/>
                    <a:pt x="99035" y="246723"/>
                    <a:pt x="91808" y="246723"/>
                  </a:cubicBezTo>
                  <a:cubicBezTo>
                    <a:pt x="81953" y="246723"/>
                    <a:pt x="70205" y="245580"/>
                    <a:pt x="55753" y="245580"/>
                  </a:cubicBezTo>
                  <a:cubicBezTo>
                    <a:pt x="40602" y="245580"/>
                    <a:pt x="18555" y="247853"/>
                    <a:pt x="10604" y="247853"/>
                  </a:cubicBezTo>
                  <a:cubicBezTo>
                    <a:pt x="3010" y="247853"/>
                    <a:pt x="0" y="246342"/>
                    <a:pt x="0" y="244068"/>
                  </a:cubicBezTo>
                  <a:cubicBezTo>
                    <a:pt x="0" y="241021"/>
                    <a:pt x="4166" y="237985"/>
                    <a:pt x="10236" y="236474"/>
                  </a:cubicBezTo>
                  <a:cubicBezTo>
                    <a:pt x="30696" y="231521"/>
                    <a:pt x="31471" y="222809"/>
                    <a:pt x="31839" y="217868"/>
                  </a:cubicBezTo>
                  <a:cubicBezTo>
                    <a:pt x="32994" y="206096"/>
                    <a:pt x="34899" y="178003"/>
                    <a:pt x="34899" y="102857"/>
                  </a:cubicBezTo>
                  <a:cubicBezTo>
                    <a:pt x="34899" y="67196"/>
                    <a:pt x="34899" y="44780"/>
                    <a:pt x="34137" y="34925"/>
                  </a:cubicBezTo>
                  <a:cubicBezTo>
                    <a:pt x="33375" y="22009"/>
                    <a:pt x="26924" y="15570"/>
                    <a:pt x="10236" y="11379"/>
                  </a:cubicBezTo>
                  <a:cubicBezTo>
                    <a:pt x="2629" y="9499"/>
                    <a:pt x="711" y="7594"/>
                    <a:pt x="711" y="4940"/>
                  </a:cubicBezTo>
                  <a:cubicBezTo>
                    <a:pt x="711" y="1892"/>
                    <a:pt x="5309" y="394"/>
                    <a:pt x="11379" y="394"/>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30" name="Shape 39"/>
            <p:cNvSpPr/>
            <p:nvPr/>
          </p:nvSpPr>
          <p:spPr>
            <a:xfrm>
              <a:off x="3527945" y="1566492"/>
              <a:ext cx="119533" cy="236803"/>
            </a:xfrm>
            <a:custGeom>
              <a:avLst/>
              <a:gdLst/>
              <a:ahLst/>
              <a:cxnLst/>
              <a:rect l="0" t="0" r="0" b="0"/>
              <a:pathLst>
                <a:path w="119533" h="236803">
                  <a:moveTo>
                    <a:pt x="119533" y="0"/>
                  </a:moveTo>
                  <a:lnTo>
                    <a:pt x="119533" y="35266"/>
                  </a:lnTo>
                  <a:lnTo>
                    <a:pt x="118021" y="35266"/>
                  </a:lnTo>
                  <a:cubicBezTo>
                    <a:pt x="111189" y="53491"/>
                    <a:pt x="91427" y="106602"/>
                    <a:pt x="88417" y="118388"/>
                  </a:cubicBezTo>
                  <a:cubicBezTo>
                    <a:pt x="88024" y="119899"/>
                    <a:pt x="88798" y="121042"/>
                    <a:pt x="90335" y="121042"/>
                  </a:cubicBezTo>
                  <a:cubicBezTo>
                    <a:pt x="94123" y="120947"/>
                    <a:pt x="98934" y="120899"/>
                    <a:pt x="104215" y="120864"/>
                  </a:cubicBezTo>
                  <a:lnTo>
                    <a:pt x="119533" y="120766"/>
                  </a:lnTo>
                  <a:lnTo>
                    <a:pt x="119533" y="137227"/>
                  </a:lnTo>
                  <a:lnTo>
                    <a:pt x="110136" y="137314"/>
                  </a:lnTo>
                  <a:cubicBezTo>
                    <a:pt x="98180" y="137552"/>
                    <a:pt x="87840" y="137933"/>
                    <a:pt x="83871" y="138505"/>
                  </a:cubicBezTo>
                  <a:cubicBezTo>
                    <a:pt x="82347" y="138505"/>
                    <a:pt x="80429" y="140397"/>
                    <a:pt x="79667" y="141540"/>
                  </a:cubicBezTo>
                  <a:cubicBezTo>
                    <a:pt x="69812" y="166203"/>
                    <a:pt x="59957" y="198474"/>
                    <a:pt x="59957" y="207961"/>
                  </a:cubicBezTo>
                  <a:cubicBezTo>
                    <a:pt x="59957" y="212520"/>
                    <a:pt x="61456" y="218959"/>
                    <a:pt x="78562" y="224281"/>
                  </a:cubicBezTo>
                  <a:cubicBezTo>
                    <a:pt x="85027" y="226173"/>
                    <a:pt x="88798" y="228446"/>
                    <a:pt x="88798" y="231100"/>
                  </a:cubicBezTo>
                  <a:cubicBezTo>
                    <a:pt x="88798" y="234910"/>
                    <a:pt x="83109" y="236053"/>
                    <a:pt x="78181" y="236053"/>
                  </a:cubicBezTo>
                  <a:cubicBezTo>
                    <a:pt x="71730" y="236053"/>
                    <a:pt x="62205" y="234910"/>
                    <a:pt x="48209" y="234910"/>
                  </a:cubicBezTo>
                  <a:cubicBezTo>
                    <a:pt x="34138" y="234910"/>
                    <a:pt x="14402" y="236803"/>
                    <a:pt x="8700" y="236803"/>
                  </a:cubicBezTo>
                  <a:cubicBezTo>
                    <a:pt x="1867" y="236803"/>
                    <a:pt x="0" y="235291"/>
                    <a:pt x="0" y="233018"/>
                  </a:cubicBezTo>
                  <a:cubicBezTo>
                    <a:pt x="0" y="230745"/>
                    <a:pt x="2629" y="227316"/>
                    <a:pt x="8318" y="225423"/>
                  </a:cubicBezTo>
                  <a:cubicBezTo>
                    <a:pt x="27305" y="218959"/>
                    <a:pt x="32233" y="217829"/>
                    <a:pt x="43231" y="193165"/>
                  </a:cubicBezTo>
                  <a:cubicBezTo>
                    <a:pt x="51981" y="173798"/>
                    <a:pt x="95263" y="59180"/>
                    <a:pt x="111938" y="18172"/>
                  </a:cubicBezTo>
                  <a:cubicBezTo>
                    <a:pt x="113475" y="15149"/>
                    <a:pt x="114237" y="12114"/>
                    <a:pt x="114237" y="10222"/>
                  </a:cubicBezTo>
                  <a:cubicBezTo>
                    <a:pt x="114237" y="9079"/>
                    <a:pt x="114237" y="8304"/>
                    <a:pt x="114999" y="7161"/>
                  </a:cubicBezTo>
                  <a:lnTo>
                    <a:pt x="119533" y="0"/>
                  </a:ln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sp>
          <p:nvSpPr>
            <p:cNvPr id="31" name="Shape 40"/>
            <p:cNvSpPr/>
            <p:nvPr/>
          </p:nvSpPr>
          <p:spPr>
            <a:xfrm>
              <a:off x="3647478" y="1550514"/>
              <a:ext cx="135140" cy="252781"/>
            </a:xfrm>
            <a:custGeom>
              <a:avLst/>
              <a:gdLst/>
              <a:ahLst/>
              <a:cxnLst/>
              <a:rect l="0" t="0" r="0" b="0"/>
              <a:pathLst>
                <a:path w="135140" h="252781">
                  <a:moveTo>
                    <a:pt x="12915" y="0"/>
                  </a:moveTo>
                  <a:cubicBezTo>
                    <a:pt x="14414" y="0"/>
                    <a:pt x="15938" y="1511"/>
                    <a:pt x="18999" y="9868"/>
                  </a:cubicBezTo>
                  <a:cubicBezTo>
                    <a:pt x="22009" y="20117"/>
                    <a:pt x="28460" y="37211"/>
                    <a:pt x="35687" y="56934"/>
                  </a:cubicBezTo>
                  <a:cubicBezTo>
                    <a:pt x="55435" y="112344"/>
                    <a:pt x="83883" y="187503"/>
                    <a:pt x="90335" y="203060"/>
                  </a:cubicBezTo>
                  <a:cubicBezTo>
                    <a:pt x="102870" y="234175"/>
                    <a:pt x="108940" y="237223"/>
                    <a:pt x="126022" y="241402"/>
                  </a:cubicBezTo>
                  <a:cubicBezTo>
                    <a:pt x="132080" y="243294"/>
                    <a:pt x="135140" y="245199"/>
                    <a:pt x="135140" y="247853"/>
                  </a:cubicBezTo>
                  <a:cubicBezTo>
                    <a:pt x="135140" y="250508"/>
                    <a:pt x="132473" y="252781"/>
                    <a:pt x="122999" y="252781"/>
                  </a:cubicBezTo>
                  <a:cubicBezTo>
                    <a:pt x="110477" y="252781"/>
                    <a:pt x="91872" y="250889"/>
                    <a:pt x="75133" y="250889"/>
                  </a:cubicBezTo>
                  <a:cubicBezTo>
                    <a:pt x="62992" y="250889"/>
                    <a:pt x="57683" y="251651"/>
                    <a:pt x="48221" y="251651"/>
                  </a:cubicBezTo>
                  <a:cubicBezTo>
                    <a:pt x="38696" y="251651"/>
                    <a:pt x="36449" y="248996"/>
                    <a:pt x="36449" y="247078"/>
                  </a:cubicBezTo>
                  <a:cubicBezTo>
                    <a:pt x="36449" y="245199"/>
                    <a:pt x="38696" y="242151"/>
                    <a:pt x="45542" y="241021"/>
                  </a:cubicBezTo>
                  <a:cubicBezTo>
                    <a:pt x="63753" y="237223"/>
                    <a:pt x="62268" y="229629"/>
                    <a:pt x="60744" y="221653"/>
                  </a:cubicBezTo>
                  <a:cubicBezTo>
                    <a:pt x="57683" y="206108"/>
                    <a:pt x="48221" y="181051"/>
                    <a:pt x="39458" y="156756"/>
                  </a:cubicBezTo>
                  <a:cubicBezTo>
                    <a:pt x="39077" y="155245"/>
                    <a:pt x="37604" y="152959"/>
                    <a:pt x="26555" y="152959"/>
                  </a:cubicBezTo>
                  <a:lnTo>
                    <a:pt x="0" y="153205"/>
                  </a:lnTo>
                  <a:lnTo>
                    <a:pt x="0" y="136744"/>
                  </a:lnTo>
                  <a:lnTo>
                    <a:pt x="1386" y="136735"/>
                  </a:lnTo>
                  <a:cubicBezTo>
                    <a:pt x="12725" y="136639"/>
                    <a:pt x="23736" y="136449"/>
                    <a:pt x="29997" y="135877"/>
                  </a:cubicBezTo>
                  <a:cubicBezTo>
                    <a:pt x="30378" y="135877"/>
                    <a:pt x="31521" y="133985"/>
                    <a:pt x="31140" y="132842"/>
                  </a:cubicBezTo>
                  <a:cubicBezTo>
                    <a:pt x="24688" y="113487"/>
                    <a:pt x="4940" y="56553"/>
                    <a:pt x="1549" y="51245"/>
                  </a:cubicBezTo>
                  <a:lnTo>
                    <a:pt x="0" y="51245"/>
                  </a:lnTo>
                  <a:lnTo>
                    <a:pt x="0" y="15978"/>
                  </a:lnTo>
                  <a:lnTo>
                    <a:pt x="1433" y="13714"/>
                  </a:lnTo>
                  <a:cubicBezTo>
                    <a:pt x="3521" y="10157"/>
                    <a:pt x="5518" y="6642"/>
                    <a:pt x="6858" y="4547"/>
                  </a:cubicBezTo>
                  <a:cubicBezTo>
                    <a:pt x="9487" y="1511"/>
                    <a:pt x="11011" y="0"/>
                    <a:pt x="12915" y="0"/>
                  </a:cubicBezTo>
                  <a:close/>
                </a:path>
              </a:pathLst>
            </a:custGeom>
            <a:ln w="0" cap="flat">
              <a:miter lim="100000"/>
            </a:ln>
          </p:spPr>
          <p:style>
            <a:lnRef idx="0">
              <a:srgbClr val="000000">
                <a:alpha val="0"/>
              </a:srgbClr>
            </a:lnRef>
            <a:fillRef idx="1">
              <a:srgbClr val="173048"/>
            </a:fillRef>
            <a:effectRef idx="0">
              <a:scrgbClr r="0" g="0" b="0"/>
            </a:effectRef>
            <a:fontRef idx="none"/>
          </p:style>
          <p:txBody>
            <a:bodyPr/>
            <a:lstStyle/>
            <a:p>
              <a:endParaRPr lang="is-IS"/>
            </a:p>
          </p:txBody>
        </p:sp>
      </p:grpSp>
    </p:spTree>
    <p:extLst>
      <p:ext uri="{BB962C8B-B14F-4D97-AF65-F5344CB8AC3E}">
        <p14:creationId xmlns:p14="http://schemas.microsoft.com/office/powerpoint/2010/main" val="42663573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5984"/>
          </a:xfrm>
          <a:noFill/>
        </p:spPr>
        <p:txBody>
          <a:bodyPr/>
          <a:lstStyle/>
          <a:p>
            <a:r>
              <a:rPr lang="is-IS" dirty="0" smtClean="0"/>
              <a:t>Forsaga og málsmeðferð</a:t>
            </a:r>
            <a:endParaRPr lang="is-IS" dirty="0"/>
          </a:p>
        </p:txBody>
      </p:sp>
      <p:sp>
        <p:nvSpPr>
          <p:cNvPr id="3" name="Content Placeholder 2"/>
          <p:cNvSpPr>
            <a:spLocks noGrp="1"/>
          </p:cNvSpPr>
          <p:nvPr>
            <p:ph idx="1"/>
          </p:nvPr>
        </p:nvSpPr>
        <p:spPr>
          <a:xfrm>
            <a:off x="838200" y="1280160"/>
            <a:ext cx="10515600" cy="4896803"/>
          </a:xfrm>
        </p:spPr>
        <p:txBody>
          <a:bodyPr/>
          <a:lstStyle/>
          <a:p>
            <a:r>
              <a:rPr lang="is-IS" dirty="0" smtClean="0"/>
              <a:t>Kárahnjúkavirkjun. Samningur um afmörkun á umfangi og verðmat vatnsréttinda. </a:t>
            </a:r>
            <a:endParaRPr lang="is-IS" dirty="0"/>
          </a:p>
          <a:p>
            <a:r>
              <a:rPr lang="is-IS" dirty="0" smtClean="0"/>
              <a:t>Landsvirkjun fær vatnsréttindi vegna Kárahnjúkavirkjunar framseld.</a:t>
            </a:r>
          </a:p>
          <a:p>
            <a:r>
              <a:rPr lang="is-IS" dirty="0" smtClean="0"/>
              <a:t>65 jarðir við Jökulsá á Dal.</a:t>
            </a:r>
          </a:p>
          <a:p>
            <a:r>
              <a:rPr lang="is-IS" dirty="0" smtClean="0"/>
              <a:t>Niðurstaða matsnefndar 2007.</a:t>
            </a:r>
          </a:p>
          <a:p>
            <a:r>
              <a:rPr lang="is-IS" dirty="0" smtClean="0"/>
              <a:t>Vatnsréttindi metin á um 1,6 milljarð. Um 75% innan Fljótsdalshéraðs.</a:t>
            </a:r>
          </a:p>
          <a:p>
            <a:r>
              <a:rPr lang="is-IS" dirty="0" smtClean="0"/>
              <a:t>Verðmat staðfest með dómi Hæstaréttar nr. 233/2011</a:t>
            </a:r>
          </a:p>
          <a:p>
            <a:endParaRPr lang="is-IS" dirty="0" smtClean="0"/>
          </a:p>
          <a:p>
            <a:r>
              <a:rPr lang="is-IS" dirty="0" smtClean="0"/>
              <a:t>Fljótsdalshérað. Samráðshópur um framtíðartekjur. 2007-2008.</a:t>
            </a:r>
            <a:endParaRPr lang="is-IS" dirty="0"/>
          </a:p>
          <a:p>
            <a:pPr marL="0" indent="0">
              <a:buNone/>
            </a:pPr>
            <a:endParaRPr lang="is-IS" dirty="0" smtClean="0"/>
          </a:p>
          <a:p>
            <a:pPr marL="0" indent="0">
              <a:buNone/>
            </a:pPr>
            <a:endParaRPr lang="is-IS" dirty="0" smtClean="0"/>
          </a:p>
          <a:p>
            <a:pPr marL="0" indent="0">
              <a:buNone/>
            </a:pPr>
            <a:endParaRPr lang="is-IS" dirty="0"/>
          </a:p>
        </p:txBody>
      </p:sp>
      <p:pic>
        <p:nvPicPr>
          <p:cNvPr id="4" name="Picture 3"/>
          <p:cNvPicPr>
            <a:picLocks noChangeAspect="1"/>
          </p:cNvPicPr>
          <p:nvPr/>
        </p:nvPicPr>
        <p:blipFill>
          <a:blip r:embed="rId3"/>
          <a:stretch>
            <a:fillRect/>
          </a:stretch>
        </p:blipFill>
        <p:spPr>
          <a:xfrm>
            <a:off x="288635" y="5610320"/>
            <a:ext cx="1985936" cy="952864"/>
          </a:xfrm>
          <a:prstGeom prst="rect">
            <a:avLst/>
          </a:prstGeom>
        </p:spPr>
      </p:pic>
    </p:spTree>
    <p:extLst>
      <p:ext uri="{BB962C8B-B14F-4D97-AF65-F5344CB8AC3E}">
        <p14:creationId xmlns:p14="http://schemas.microsoft.com/office/powerpoint/2010/main" val="1027861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5984"/>
          </a:xfrm>
          <a:noFill/>
        </p:spPr>
        <p:txBody>
          <a:bodyPr/>
          <a:lstStyle/>
          <a:p>
            <a:r>
              <a:rPr lang="is-IS" dirty="0" smtClean="0"/>
              <a:t>Forsaga og málsmeðferð</a:t>
            </a:r>
            <a:endParaRPr lang="is-IS" dirty="0"/>
          </a:p>
        </p:txBody>
      </p:sp>
      <p:sp>
        <p:nvSpPr>
          <p:cNvPr id="3" name="Content Placeholder 2"/>
          <p:cNvSpPr>
            <a:spLocks noGrp="1"/>
          </p:cNvSpPr>
          <p:nvPr>
            <p:ph idx="1"/>
          </p:nvPr>
        </p:nvSpPr>
        <p:spPr>
          <a:xfrm>
            <a:off x="838200" y="1280160"/>
            <a:ext cx="10515600" cy="4896803"/>
          </a:xfrm>
        </p:spPr>
        <p:txBody>
          <a:bodyPr>
            <a:normAutofit/>
          </a:bodyPr>
          <a:lstStyle/>
          <a:p>
            <a:r>
              <a:rPr lang="is-IS" dirty="0" smtClean="0"/>
              <a:t>Erindi um skráningu og mat vatnsréttinda – júlí 2008</a:t>
            </a:r>
          </a:p>
          <a:p>
            <a:pPr lvl="1"/>
            <a:r>
              <a:rPr lang="is-IS" dirty="0" smtClean="0"/>
              <a:t>Ákvæði um skráningu og mat í lögum fyrir 1976 – eftir það í reglugerð.</a:t>
            </a:r>
          </a:p>
          <a:p>
            <a:pPr lvl="2"/>
            <a:r>
              <a:rPr lang="is-IS" dirty="0" smtClean="0"/>
              <a:t>Skráning og mat vatnsréttinda Kárahnjúkavirkjunar</a:t>
            </a:r>
          </a:p>
          <a:p>
            <a:pPr lvl="2"/>
            <a:r>
              <a:rPr lang="is-IS" dirty="0" smtClean="0"/>
              <a:t>Skráning og mat vatnsréttinda Grímsárvirkjunar og Lagarfossvirkjunar</a:t>
            </a:r>
          </a:p>
          <a:p>
            <a:pPr lvl="2"/>
            <a:r>
              <a:rPr lang="is-IS" dirty="0" smtClean="0"/>
              <a:t>Mat vatnsréttinda vegna heimarafstöðva</a:t>
            </a:r>
          </a:p>
          <a:p>
            <a:pPr lvl="2"/>
            <a:r>
              <a:rPr lang="is-IS" dirty="0" smtClean="0"/>
              <a:t>Skráning og mat vatnsréttinda, námaréttinda vegna fyrrum ríkisjarða.</a:t>
            </a:r>
          </a:p>
          <a:p>
            <a:r>
              <a:rPr lang="is-IS" dirty="0" smtClean="0"/>
              <a:t>Úrskurður Þjóðskrár Íslands – desember 2009</a:t>
            </a:r>
          </a:p>
          <a:p>
            <a:pPr lvl="1"/>
            <a:r>
              <a:rPr lang="is-IS" dirty="0" smtClean="0"/>
              <a:t>Vatnsréttindi sem skilin hafa verið frá jörðum skulu skráð og metin.</a:t>
            </a:r>
          </a:p>
          <a:p>
            <a:r>
              <a:rPr lang="is-IS" dirty="0" smtClean="0"/>
              <a:t>Úrskurður Innanríkisráðuneytisins – febrúar 2012</a:t>
            </a:r>
          </a:p>
          <a:p>
            <a:r>
              <a:rPr lang="is-IS" dirty="0" smtClean="0"/>
              <a:t>Héraðsdómur Reykjavíkur – október 2014</a:t>
            </a:r>
          </a:p>
          <a:p>
            <a:r>
              <a:rPr lang="is-IS" dirty="0" smtClean="0"/>
              <a:t>Hæstiréttur Íslands – október 2015</a:t>
            </a:r>
          </a:p>
          <a:p>
            <a:pPr marL="0" indent="0">
              <a:buNone/>
            </a:pPr>
            <a:endParaRPr lang="is-IS" dirty="0" smtClean="0"/>
          </a:p>
          <a:p>
            <a:pPr marL="0" indent="0">
              <a:buNone/>
            </a:pPr>
            <a:endParaRPr lang="is-IS" dirty="0" smtClean="0"/>
          </a:p>
          <a:p>
            <a:pPr marL="0" indent="0">
              <a:buNone/>
            </a:pPr>
            <a:endParaRPr lang="is-IS" dirty="0"/>
          </a:p>
        </p:txBody>
      </p:sp>
      <p:pic>
        <p:nvPicPr>
          <p:cNvPr id="4" name="Picture 3"/>
          <p:cNvPicPr>
            <a:picLocks noChangeAspect="1"/>
          </p:cNvPicPr>
          <p:nvPr/>
        </p:nvPicPr>
        <p:blipFill>
          <a:blip r:embed="rId3"/>
          <a:stretch>
            <a:fillRect/>
          </a:stretch>
        </p:blipFill>
        <p:spPr>
          <a:xfrm>
            <a:off x="288635" y="5610320"/>
            <a:ext cx="1985936" cy="952864"/>
          </a:xfrm>
          <a:prstGeom prst="rect">
            <a:avLst/>
          </a:prstGeom>
        </p:spPr>
      </p:pic>
    </p:spTree>
    <p:extLst>
      <p:ext uri="{BB962C8B-B14F-4D97-AF65-F5344CB8AC3E}">
        <p14:creationId xmlns:p14="http://schemas.microsoft.com/office/powerpoint/2010/main" val="360026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5984"/>
          </a:xfrm>
          <a:noFill/>
        </p:spPr>
        <p:txBody>
          <a:bodyPr/>
          <a:lstStyle/>
          <a:p>
            <a:r>
              <a:rPr lang="is-IS" dirty="0" smtClean="0"/>
              <a:t>Helstu álitaefni máls</a:t>
            </a:r>
            <a:endParaRPr lang="is-IS" dirty="0"/>
          </a:p>
        </p:txBody>
      </p:sp>
      <p:sp>
        <p:nvSpPr>
          <p:cNvPr id="3" name="Content Placeholder 2"/>
          <p:cNvSpPr>
            <a:spLocks noGrp="1"/>
          </p:cNvSpPr>
          <p:nvPr>
            <p:ph idx="1"/>
          </p:nvPr>
        </p:nvSpPr>
        <p:spPr>
          <a:xfrm>
            <a:off x="838200" y="1280160"/>
            <a:ext cx="10515600" cy="4896803"/>
          </a:xfrm>
        </p:spPr>
        <p:txBody>
          <a:bodyPr>
            <a:normAutofit/>
          </a:bodyPr>
          <a:lstStyle/>
          <a:p>
            <a:r>
              <a:rPr lang="is-IS" dirty="0" smtClean="0"/>
              <a:t>Rökstuðningur héraðsdóms. Ágreiningur um málsmeðferð:</a:t>
            </a:r>
          </a:p>
          <a:p>
            <a:pPr lvl="1"/>
            <a:r>
              <a:rPr lang="is-IS" dirty="0" smtClean="0"/>
              <a:t>Deilt um ákvæði laga um skráningu og mat fasteigna nr. 6/2001  </a:t>
            </a:r>
            <a:endParaRPr lang="is-IS" dirty="0"/>
          </a:p>
          <a:p>
            <a:pPr marL="457200" lvl="1" indent="0">
              <a:buNone/>
            </a:pPr>
            <a:r>
              <a:rPr lang="is-IS" sz="2000" i="1" dirty="0" smtClean="0"/>
              <a:t>1. gr</a:t>
            </a:r>
            <a:r>
              <a:rPr lang="is-IS" sz="2000" i="1" dirty="0"/>
              <a:t>. </a:t>
            </a:r>
            <a:r>
              <a:rPr lang="is-IS" sz="2000" i="1" dirty="0" smtClean="0"/>
              <a:t>Þjóðskrá Íslands </a:t>
            </a:r>
            <a:r>
              <a:rPr lang="is-IS" sz="2000" i="1" dirty="0"/>
              <a:t>fer með yfirstjórn fasteignaskráningar samkvæmt lögum þessum </a:t>
            </a:r>
          </a:p>
          <a:p>
            <a:pPr marL="457200" lvl="1" indent="0">
              <a:buNone/>
            </a:pPr>
            <a:r>
              <a:rPr lang="is-IS" sz="2000" i="1" dirty="0"/>
              <a:t>4. gr. Skráning skv. 1. gr. á fasteignum skv. 3. gr. skal fela í sér nýjustu upplýsingar, sem á hverjum tíma eru tiltækar og fasteignina </a:t>
            </a:r>
            <a:r>
              <a:rPr lang="is-IS" sz="2000" i="1" dirty="0" smtClean="0"/>
              <a:t>varða</a:t>
            </a:r>
          </a:p>
          <a:p>
            <a:pPr marL="457200" lvl="1" indent="0">
              <a:buNone/>
            </a:pPr>
            <a:r>
              <a:rPr lang="is-IS" sz="2000" i="1" dirty="0" smtClean="0"/>
              <a:t>14. gr. </a:t>
            </a:r>
            <a:r>
              <a:rPr lang="is-IS" sz="2000" i="1" u="sng" dirty="0" smtClean="0"/>
              <a:t>Umsókn </a:t>
            </a:r>
            <a:r>
              <a:rPr lang="is-IS" sz="2000" i="1" u="sng" dirty="0"/>
              <a:t>um stofnun </a:t>
            </a:r>
            <a:r>
              <a:rPr lang="is-IS" sz="2000" i="1" dirty="0"/>
              <a:t>fasteignar í fasteignaskrá skal leggja fram í viðkomandi sveitarfélagi</a:t>
            </a:r>
            <a:r>
              <a:rPr lang="is-IS" sz="2000" i="1" dirty="0" smtClean="0"/>
              <a:t>. …..  </a:t>
            </a:r>
            <a:r>
              <a:rPr lang="is-IS" sz="2000" i="1" u="sng" dirty="0" smtClean="0"/>
              <a:t>Umsókn </a:t>
            </a:r>
            <a:r>
              <a:rPr lang="is-IS" sz="2000" i="1" u="sng" dirty="0"/>
              <a:t>skal undirrituð af eiganda </a:t>
            </a:r>
            <a:endParaRPr lang="is-IS" sz="2000" i="1" u="sng" dirty="0" smtClean="0"/>
          </a:p>
          <a:p>
            <a:pPr marL="457200" lvl="1" indent="0">
              <a:buNone/>
            </a:pPr>
            <a:r>
              <a:rPr lang="is-IS" sz="2000" i="1" dirty="0"/>
              <a:t>19. gr. Viðkomandi sveitarstjórn er ábyrg fyrir að </a:t>
            </a:r>
            <a:r>
              <a:rPr lang="is-IS" sz="2000" i="1" dirty="0" smtClean="0"/>
              <a:t>Þjóðskrá Íslands berist </a:t>
            </a:r>
            <a:r>
              <a:rPr lang="is-IS" sz="2000" i="1" dirty="0"/>
              <a:t>upplýsingar um lönd og lóðir og breytingar á þeim, svo og um öll mannvirki, sem gerð eru í umdæmum þeirra hvers um sig, og um breytingar á þeim og eyðingu </a:t>
            </a:r>
            <a:r>
              <a:rPr lang="is-IS" sz="2000" i="1" dirty="0" smtClean="0"/>
              <a:t>þeirra</a:t>
            </a:r>
          </a:p>
          <a:p>
            <a:pPr marL="457200" lvl="1" indent="0">
              <a:buNone/>
            </a:pPr>
            <a:r>
              <a:rPr lang="is-IS" sz="2000" i="1" dirty="0"/>
              <a:t>21. gr. </a:t>
            </a:r>
            <a:r>
              <a:rPr lang="is-IS" sz="2000" i="1" dirty="0" smtClean="0"/>
              <a:t>Þjóðskrá Íslands </a:t>
            </a:r>
            <a:r>
              <a:rPr lang="is-IS" sz="2000" i="1" dirty="0"/>
              <a:t>getur, hvenær sem </a:t>
            </a:r>
            <a:r>
              <a:rPr lang="is-IS" sz="2000" i="1" dirty="0" smtClean="0"/>
              <a:t>hún </a:t>
            </a:r>
            <a:r>
              <a:rPr lang="is-IS" sz="2000" i="1" dirty="0"/>
              <a:t>telur þörf á, látið endurskoða upplýsingar sem fyrir liggja um einstakar </a:t>
            </a:r>
            <a:r>
              <a:rPr lang="is-IS" sz="2000" i="1" dirty="0" smtClean="0"/>
              <a:t>fasteignir</a:t>
            </a:r>
          </a:p>
          <a:p>
            <a:pPr lvl="1"/>
            <a:r>
              <a:rPr lang="is-IS" dirty="0" smtClean="0"/>
              <a:t>Ekki bein lýsing á málsmeðferð við leiðréttingu fasteignaskrár.</a:t>
            </a:r>
          </a:p>
          <a:p>
            <a:pPr lvl="1"/>
            <a:r>
              <a:rPr lang="is-IS" dirty="0" smtClean="0"/>
              <a:t>Athugasemd en málsmeðferð leiddi ekki til ógildingar ákvörðunar, sbr. 4. </a:t>
            </a:r>
            <a:r>
              <a:rPr lang="is-IS" smtClean="0"/>
              <a:t>gr.</a:t>
            </a:r>
            <a:endParaRPr lang="is-IS" dirty="0" smtClean="0"/>
          </a:p>
        </p:txBody>
      </p:sp>
      <p:pic>
        <p:nvPicPr>
          <p:cNvPr id="4" name="Picture 3"/>
          <p:cNvPicPr>
            <a:picLocks noChangeAspect="1"/>
          </p:cNvPicPr>
          <p:nvPr/>
        </p:nvPicPr>
        <p:blipFill>
          <a:blip r:embed="rId3"/>
          <a:stretch>
            <a:fillRect/>
          </a:stretch>
        </p:blipFill>
        <p:spPr>
          <a:xfrm>
            <a:off x="288635" y="5610320"/>
            <a:ext cx="1985936" cy="952864"/>
          </a:xfrm>
          <a:prstGeom prst="rect">
            <a:avLst/>
          </a:prstGeom>
        </p:spPr>
      </p:pic>
    </p:spTree>
    <p:extLst>
      <p:ext uri="{BB962C8B-B14F-4D97-AF65-F5344CB8AC3E}">
        <p14:creationId xmlns:p14="http://schemas.microsoft.com/office/powerpoint/2010/main" val="7658050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5984"/>
          </a:xfrm>
          <a:noFill/>
        </p:spPr>
        <p:txBody>
          <a:bodyPr/>
          <a:lstStyle/>
          <a:p>
            <a:r>
              <a:rPr lang="is-IS" dirty="0" smtClean="0"/>
              <a:t>Helstu álitaefni máls</a:t>
            </a:r>
            <a:endParaRPr lang="is-IS" dirty="0"/>
          </a:p>
        </p:txBody>
      </p:sp>
      <p:sp>
        <p:nvSpPr>
          <p:cNvPr id="3" name="Content Placeholder 2"/>
          <p:cNvSpPr>
            <a:spLocks noGrp="1"/>
          </p:cNvSpPr>
          <p:nvPr>
            <p:ph idx="1"/>
          </p:nvPr>
        </p:nvSpPr>
        <p:spPr>
          <a:xfrm>
            <a:off x="838200" y="1280160"/>
            <a:ext cx="10515600" cy="4896803"/>
          </a:xfrm>
        </p:spPr>
        <p:txBody>
          <a:bodyPr>
            <a:normAutofit/>
          </a:bodyPr>
          <a:lstStyle/>
          <a:p>
            <a:r>
              <a:rPr lang="is-IS" dirty="0" smtClean="0"/>
              <a:t>Rökstuðningur héraðsdóms. Efnislegur þáttur.</a:t>
            </a:r>
          </a:p>
          <a:p>
            <a:pPr lvl="1"/>
            <a:r>
              <a:rPr lang="is-IS" dirty="0" smtClean="0"/>
              <a:t>Ekki efnisleg skilyrði til skráningar og mats aðskilinna vatnsréttinda.</a:t>
            </a:r>
          </a:p>
          <a:p>
            <a:pPr lvl="2"/>
            <a:r>
              <a:rPr lang="is-IS" dirty="0" smtClean="0"/>
              <a:t>Slík réttindi eru ekki sjálfsstæð fasteign.</a:t>
            </a:r>
          </a:p>
          <a:p>
            <a:pPr lvl="2"/>
            <a:r>
              <a:rPr lang="is-IS" dirty="0" smtClean="0"/>
              <a:t>Ekki lagastoð fyrir reglugerðarákvæði 4. mgr. 5. gr. </a:t>
            </a:r>
            <a:r>
              <a:rPr lang="is-IS" dirty="0" err="1" smtClean="0"/>
              <a:t>reglug</a:t>
            </a:r>
            <a:r>
              <a:rPr lang="is-IS" dirty="0" smtClean="0"/>
              <a:t>. 406/1978 </a:t>
            </a:r>
          </a:p>
          <a:p>
            <a:pPr marL="1371600" lvl="3" indent="0">
              <a:buNone/>
            </a:pPr>
            <a:r>
              <a:rPr lang="is-IS" i="1" dirty="0" smtClean="0"/>
              <a:t>2. gr. </a:t>
            </a:r>
            <a:r>
              <a:rPr lang="is-IS" i="1" u="sng" dirty="0" smtClean="0"/>
              <a:t>Hverja fasteign </a:t>
            </a:r>
            <a:r>
              <a:rPr lang="is-IS" i="1" dirty="0" smtClean="0"/>
              <a:t>skal meta til verðs eftir því sem næst verður komist á hverjum tíma og nánar er kveðið á um í lögum þessum.</a:t>
            </a:r>
          </a:p>
          <a:p>
            <a:pPr marL="1371600" lvl="3" indent="0">
              <a:buNone/>
            </a:pPr>
            <a:r>
              <a:rPr lang="is-IS" i="1" dirty="0" smtClean="0"/>
              <a:t>3. gr. </a:t>
            </a:r>
            <a:r>
              <a:rPr lang="is-IS" i="1" u="sng" dirty="0" smtClean="0"/>
              <a:t>Fasteign samkvæmt lögum þessum er </a:t>
            </a:r>
            <a:r>
              <a:rPr lang="is-IS" i="1" dirty="0" smtClean="0"/>
              <a:t>afmarkaður hluti lands, ásamt lífrænum og ólífrænum hlutum þess, </a:t>
            </a:r>
            <a:r>
              <a:rPr lang="is-IS" i="1" u="sng" dirty="0" smtClean="0"/>
              <a:t>réttindum sem því fylgja </a:t>
            </a:r>
            <a:r>
              <a:rPr lang="is-IS" i="1" dirty="0" smtClean="0"/>
              <a:t>og þeim mannvirkjum sem varanlega eru við landið skeytt.</a:t>
            </a:r>
          </a:p>
          <a:p>
            <a:pPr marL="1371600" lvl="3" indent="0">
              <a:buNone/>
            </a:pPr>
            <a:r>
              <a:rPr lang="is-IS" i="1" dirty="0" smtClean="0"/>
              <a:t>Fasteignir, </a:t>
            </a:r>
            <a:r>
              <a:rPr lang="is-IS" i="1" u="sng" dirty="0" smtClean="0"/>
              <a:t>hluta þeirra </a:t>
            </a:r>
            <a:r>
              <a:rPr lang="is-IS" i="1" dirty="0" smtClean="0"/>
              <a:t>og einstök mannvirki </a:t>
            </a:r>
            <a:r>
              <a:rPr lang="is-IS" i="1" u="sng" dirty="0" smtClean="0"/>
              <a:t>skal skrá </a:t>
            </a:r>
            <a:r>
              <a:rPr lang="is-IS" i="1" dirty="0" smtClean="0"/>
              <a:t>sem sérstakar eindir í [fasteignaskrá]1) svo sem hér segir: </a:t>
            </a:r>
          </a:p>
          <a:p>
            <a:pPr marL="1371600" lvl="3" indent="0">
              <a:buNone/>
            </a:pPr>
            <a:r>
              <a:rPr lang="is-IS" i="1" dirty="0"/>
              <a:t>	</a:t>
            </a:r>
            <a:r>
              <a:rPr lang="is-IS" i="1" dirty="0" smtClean="0"/>
              <a:t>a. land, þ.e. hver sá skiki lands sem vegna sérgreinds eignar- eða afnotaréttar, hagnýtingar, auðkenna eða landamerkja getur talist sjálfstæð eind,	………………….</a:t>
            </a:r>
          </a:p>
          <a:p>
            <a:pPr marL="1371600" lvl="3" indent="0">
              <a:buNone/>
            </a:pPr>
            <a:r>
              <a:rPr lang="is-IS" i="1" dirty="0"/>
              <a:t>	</a:t>
            </a:r>
            <a:r>
              <a:rPr lang="is-IS" i="1" dirty="0" smtClean="0"/>
              <a:t>g. önnur réttindi tengd fasteignum.</a:t>
            </a:r>
            <a:endParaRPr lang="is-IS" dirty="0"/>
          </a:p>
          <a:p>
            <a:pPr marL="1371600" lvl="3" indent="0">
              <a:buNone/>
            </a:pPr>
            <a:r>
              <a:rPr lang="is-IS" i="1" dirty="0"/>
              <a:t>Ráðherra </a:t>
            </a:r>
            <a:r>
              <a:rPr lang="is-IS" i="1" u="sng" dirty="0"/>
              <a:t>getur með reglugerð ákveðið nánari skráningu </a:t>
            </a:r>
            <a:r>
              <a:rPr lang="is-IS" i="1" dirty="0"/>
              <a:t>samkvæmt framansögðu og að skrá skuli fleiri eindir fasteigna en </a:t>
            </a:r>
            <a:r>
              <a:rPr lang="is-IS" i="1" dirty="0" err="1"/>
              <a:t>þær</a:t>
            </a:r>
            <a:r>
              <a:rPr lang="is-IS" i="1" dirty="0"/>
              <a:t> sem taldar eru í 2. </a:t>
            </a:r>
            <a:r>
              <a:rPr lang="is-IS" i="1"/>
              <a:t>mgr.</a:t>
            </a:r>
          </a:p>
        </p:txBody>
      </p:sp>
      <p:pic>
        <p:nvPicPr>
          <p:cNvPr id="4" name="Picture 3"/>
          <p:cNvPicPr>
            <a:picLocks noChangeAspect="1"/>
          </p:cNvPicPr>
          <p:nvPr/>
        </p:nvPicPr>
        <p:blipFill>
          <a:blip r:embed="rId3"/>
          <a:stretch>
            <a:fillRect/>
          </a:stretch>
        </p:blipFill>
        <p:spPr>
          <a:xfrm>
            <a:off x="288635" y="5610320"/>
            <a:ext cx="1985936" cy="952864"/>
          </a:xfrm>
          <a:prstGeom prst="rect">
            <a:avLst/>
          </a:prstGeom>
        </p:spPr>
      </p:pic>
    </p:spTree>
    <p:extLst>
      <p:ext uri="{BB962C8B-B14F-4D97-AF65-F5344CB8AC3E}">
        <p14:creationId xmlns:p14="http://schemas.microsoft.com/office/powerpoint/2010/main" val="585662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5984"/>
          </a:xfrm>
          <a:noFill/>
        </p:spPr>
        <p:txBody>
          <a:bodyPr/>
          <a:lstStyle/>
          <a:p>
            <a:r>
              <a:rPr lang="is-IS" dirty="0" smtClean="0"/>
              <a:t>Helstu álitaefni máls</a:t>
            </a:r>
            <a:endParaRPr lang="is-IS" dirty="0"/>
          </a:p>
        </p:txBody>
      </p:sp>
      <p:sp>
        <p:nvSpPr>
          <p:cNvPr id="3" name="Content Placeholder 2"/>
          <p:cNvSpPr>
            <a:spLocks noGrp="1"/>
          </p:cNvSpPr>
          <p:nvPr>
            <p:ph idx="1"/>
          </p:nvPr>
        </p:nvSpPr>
        <p:spPr>
          <a:xfrm>
            <a:off x="838200" y="1280160"/>
            <a:ext cx="10515600" cy="4896803"/>
          </a:xfrm>
        </p:spPr>
        <p:txBody>
          <a:bodyPr>
            <a:normAutofit/>
          </a:bodyPr>
          <a:lstStyle/>
          <a:p>
            <a:r>
              <a:rPr lang="is-IS" dirty="0" smtClean="0"/>
              <a:t>Rökstuðningur Hæstaréttar</a:t>
            </a:r>
          </a:p>
          <a:p>
            <a:pPr lvl="1"/>
            <a:r>
              <a:rPr lang="is-IS" dirty="0" smtClean="0"/>
              <a:t>Stjórnsýsluframkvæmd ekki einsleit. Dæmi: Réttindi í Þjórsá.</a:t>
            </a:r>
          </a:p>
          <a:p>
            <a:pPr lvl="1"/>
            <a:r>
              <a:rPr lang="is-IS" dirty="0" smtClean="0"/>
              <a:t>Forsaga sérstakrar skráningar aðskilinna fasteignarréttinda aftur til 1915.</a:t>
            </a:r>
          </a:p>
          <a:p>
            <a:pPr lvl="2"/>
            <a:r>
              <a:rPr lang="is-IS" dirty="0" smtClean="0"/>
              <a:t>Vatnalög frá 1923. – 15. gr. um aðskilnað vatnsréttinda ,,fer eftir reglum um landakaup“</a:t>
            </a:r>
          </a:p>
          <a:p>
            <a:pPr lvl="2"/>
            <a:r>
              <a:rPr lang="is-IS" dirty="0" smtClean="0"/>
              <a:t>Hrd. 586/2008 og breytingarvatnalaga nr. 132/2011</a:t>
            </a:r>
          </a:p>
          <a:p>
            <a:pPr lvl="2"/>
            <a:r>
              <a:rPr lang="is-IS" dirty="0" smtClean="0"/>
              <a:t>Vilji löggjafans þá og nú að vatnsréttindi skuli skráð í fasteignaskrá.</a:t>
            </a:r>
          </a:p>
          <a:p>
            <a:pPr lvl="1"/>
            <a:r>
              <a:rPr lang="is-IS" dirty="0" smtClean="0"/>
              <a:t>Lagastoð reglugerðarákvæðis 4. mgr. 5. gr. </a:t>
            </a:r>
            <a:r>
              <a:rPr lang="is-IS" dirty="0" err="1" smtClean="0"/>
              <a:t>rgl</a:t>
            </a:r>
            <a:r>
              <a:rPr lang="is-IS" dirty="0" smtClean="0"/>
              <a:t>. 406/1978  </a:t>
            </a:r>
          </a:p>
          <a:p>
            <a:pPr lvl="2"/>
            <a:r>
              <a:rPr lang="is-IS" dirty="0" smtClean="0"/>
              <a:t> Ákvæði fasteignaml nr. 94/1976, gerðu ráð fyrir skráningu sérgreinds eignarréttar</a:t>
            </a:r>
          </a:p>
          <a:p>
            <a:pPr lvl="2"/>
            <a:r>
              <a:rPr lang="is-IS" dirty="0" smtClean="0"/>
              <a:t>Núverandi lagastoð felst í 3. gr., sbr. 2. gr. og 36. gr. (Samræmisskýring 3. gr.)</a:t>
            </a:r>
          </a:p>
          <a:p>
            <a:pPr lvl="1"/>
            <a:r>
              <a:rPr lang="is-IS" dirty="0" smtClean="0"/>
              <a:t>Skilyrði 4. mgr. 5. gr. </a:t>
            </a:r>
            <a:r>
              <a:rPr lang="is-IS" dirty="0" err="1" smtClean="0"/>
              <a:t>rgl</a:t>
            </a:r>
            <a:r>
              <a:rPr lang="is-IS" dirty="0" smtClean="0"/>
              <a:t>. ,,arðgæf“ og ,,metin með jörðum án aðskilnaðar“</a:t>
            </a:r>
          </a:p>
          <a:p>
            <a:pPr lvl="1"/>
            <a:r>
              <a:rPr lang="is-IS" dirty="0" smtClean="0"/>
              <a:t>Undantekningarregla 3. </a:t>
            </a:r>
            <a:r>
              <a:rPr lang="is-IS" dirty="0" err="1" smtClean="0"/>
              <a:t>tl</a:t>
            </a:r>
            <a:r>
              <a:rPr lang="is-IS" dirty="0" smtClean="0"/>
              <a:t>. 26. gr. fasteignamatslaga</a:t>
            </a:r>
          </a:p>
          <a:p>
            <a:pPr lvl="1"/>
            <a:r>
              <a:rPr lang="is-IS" dirty="0" smtClean="0"/>
              <a:t>Formannmarkar leiða ekki til ógildingar úrskurðar ráðuneytis.</a:t>
            </a:r>
          </a:p>
          <a:p>
            <a:pPr marL="0" indent="0">
              <a:buNone/>
            </a:pPr>
            <a:endParaRPr lang="is-IS" dirty="0"/>
          </a:p>
        </p:txBody>
      </p:sp>
      <p:pic>
        <p:nvPicPr>
          <p:cNvPr id="4" name="Picture 3"/>
          <p:cNvPicPr>
            <a:picLocks noChangeAspect="1"/>
          </p:cNvPicPr>
          <p:nvPr/>
        </p:nvPicPr>
        <p:blipFill>
          <a:blip r:embed="rId3"/>
          <a:stretch>
            <a:fillRect/>
          </a:stretch>
        </p:blipFill>
        <p:spPr>
          <a:xfrm>
            <a:off x="288635" y="5610320"/>
            <a:ext cx="1985936" cy="952864"/>
          </a:xfrm>
          <a:prstGeom prst="rect">
            <a:avLst/>
          </a:prstGeom>
        </p:spPr>
      </p:pic>
    </p:spTree>
    <p:extLst>
      <p:ext uri="{BB962C8B-B14F-4D97-AF65-F5344CB8AC3E}">
        <p14:creationId xmlns:p14="http://schemas.microsoft.com/office/powerpoint/2010/main" val="2448007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5984"/>
          </a:xfrm>
          <a:noFill/>
        </p:spPr>
        <p:txBody>
          <a:bodyPr/>
          <a:lstStyle/>
          <a:p>
            <a:r>
              <a:rPr lang="is-IS" dirty="0" smtClean="0"/>
              <a:t>Staða máls Fljótsdalshéraðs.</a:t>
            </a:r>
            <a:endParaRPr lang="is-IS" dirty="0"/>
          </a:p>
        </p:txBody>
      </p:sp>
      <p:sp>
        <p:nvSpPr>
          <p:cNvPr id="3" name="Content Placeholder 2"/>
          <p:cNvSpPr>
            <a:spLocks noGrp="1"/>
          </p:cNvSpPr>
          <p:nvPr>
            <p:ph idx="1"/>
          </p:nvPr>
        </p:nvSpPr>
        <p:spPr>
          <a:xfrm>
            <a:off x="838200" y="1280160"/>
            <a:ext cx="10515600" cy="4896803"/>
          </a:xfrm>
        </p:spPr>
        <p:txBody>
          <a:bodyPr>
            <a:normAutofit fontScale="92500" lnSpcReduction="10000"/>
          </a:bodyPr>
          <a:lstStyle/>
          <a:p>
            <a:r>
              <a:rPr lang="is-IS" dirty="0" smtClean="0"/>
              <a:t>Beðið viðbragða Þjóðskrár Íslands – Fasteignamat réttindanna.</a:t>
            </a:r>
          </a:p>
          <a:p>
            <a:pPr marL="457200" lvl="1" indent="0">
              <a:buNone/>
            </a:pPr>
            <a:r>
              <a:rPr lang="is-IS" i="1" dirty="0" smtClean="0"/>
              <a:t>30. gr. Þjóðskrá Íslands skal hlutast til um að allar nýjar eða breyttar eignir, sem upplýsingar berast um skv. 19. gr., skuli metnar frummati </a:t>
            </a:r>
            <a:r>
              <a:rPr lang="is-IS" i="1" u="sng" dirty="0" smtClean="0"/>
              <a:t>innan tveggja mánaða </a:t>
            </a:r>
            <a:r>
              <a:rPr lang="is-IS" i="1" dirty="0" smtClean="0"/>
              <a:t>frá því að upplýsingar um </a:t>
            </a:r>
            <a:r>
              <a:rPr lang="is-IS" i="1" dirty="0" err="1" smtClean="0"/>
              <a:t>þær</a:t>
            </a:r>
            <a:r>
              <a:rPr lang="is-IS" i="1" dirty="0" smtClean="0"/>
              <a:t> bárust Þjóðskrá Íslands nema sérstakar ástæður hamli.</a:t>
            </a:r>
          </a:p>
          <a:p>
            <a:pPr marL="457200" lvl="1" indent="0">
              <a:buNone/>
            </a:pPr>
            <a:r>
              <a:rPr lang="is-IS" i="1" dirty="0" smtClean="0"/>
              <a:t>Þjóðskrá Íslands er heimilt að höfðu samráði við hlutaðeigandi stjórnvöld </a:t>
            </a:r>
            <a:r>
              <a:rPr lang="is-IS" i="1" u="sng" dirty="0" smtClean="0"/>
              <a:t>að meta ásláttarmati eignir</a:t>
            </a:r>
            <a:r>
              <a:rPr lang="is-IS" i="1" dirty="0" smtClean="0"/>
              <a:t> sem eru þess eðlis að venjulegt mat er erfitt og/eða þjónar ekki opinberum hagsmunum.</a:t>
            </a:r>
          </a:p>
          <a:p>
            <a:pPr marL="457200" lvl="1" indent="0">
              <a:buNone/>
            </a:pPr>
            <a:r>
              <a:rPr lang="is-IS" i="1" dirty="0" smtClean="0"/>
              <a:t>27. gr. Skráð matsverð fasteignar skal vera </a:t>
            </a:r>
            <a:r>
              <a:rPr lang="is-IS" i="1" u="sng" dirty="0" smtClean="0"/>
              <a:t>gangverð umreiknað til staðgreiðslu</a:t>
            </a:r>
            <a:r>
              <a:rPr lang="is-IS" i="1" dirty="0" smtClean="0"/>
              <a:t>, miðað við heimila og mögulega nýtingu á hverjum tíma, sem ætla má að eignin hefði í kaupum og sölum</a:t>
            </a:r>
          </a:p>
          <a:p>
            <a:pPr marL="457200" lvl="1" indent="0">
              <a:buNone/>
            </a:pPr>
            <a:r>
              <a:rPr lang="is-IS" i="1" dirty="0" err="1" smtClean="0"/>
              <a:t>Sé</a:t>
            </a:r>
            <a:r>
              <a:rPr lang="is-IS" i="1" dirty="0" smtClean="0"/>
              <a:t> gangverð fasteignar ekki þekkt skal matsverð ákveðið </a:t>
            </a:r>
            <a:r>
              <a:rPr lang="is-IS" i="1" u="sng" dirty="0" smtClean="0"/>
              <a:t>eftir bestu fáanlegri vitneskju um gangverð sambærilegra fasteigna </a:t>
            </a:r>
            <a:r>
              <a:rPr lang="is-IS" i="1" dirty="0" smtClean="0"/>
              <a:t>með hliðsjón af tekjum af þeim, kostnaði við gerð mannvirkja, aldri þeirra, legu eignar með tilliti til samgangna, nýtingarmöguleikum, hlunnindum, jarðvegsgerð, gróðurfari, náttúrufegurð og öðrum þeim atriðum sem kunna að hafa áhrif á gangverð eignarinnar.</a:t>
            </a:r>
          </a:p>
          <a:p>
            <a:pPr marL="0" indent="0">
              <a:buNone/>
            </a:pPr>
            <a:endParaRPr lang="is-IS" dirty="0"/>
          </a:p>
        </p:txBody>
      </p:sp>
      <p:pic>
        <p:nvPicPr>
          <p:cNvPr id="4" name="Picture 3"/>
          <p:cNvPicPr>
            <a:picLocks noChangeAspect="1"/>
          </p:cNvPicPr>
          <p:nvPr/>
        </p:nvPicPr>
        <p:blipFill>
          <a:blip r:embed="rId3"/>
          <a:stretch>
            <a:fillRect/>
          </a:stretch>
        </p:blipFill>
        <p:spPr>
          <a:xfrm>
            <a:off x="288635" y="5610320"/>
            <a:ext cx="1985936" cy="952864"/>
          </a:xfrm>
          <a:prstGeom prst="rect">
            <a:avLst/>
          </a:prstGeom>
        </p:spPr>
      </p:pic>
    </p:spTree>
    <p:extLst>
      <p:ext uri="{BB962C8B-B14F-4D97-AF65-F5344CB8AC3E}">
        <p14:creationId xmlns:p14="http://schemas.microsoft.com/office/powerpoint/2010/main" val="25802023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5984"/>
          </a:xfrm>
          <a:noFill/>
        </p:spPr>
        <p:txBody>
          <a:bodyPr/>
          <a:lstStyle/>
          <a:p>
            <a:r>
              <a:rPr lang="is-IS" dirty="0" smtClean="0"/>
              <a:t>Staða máls Fljótsdalshéraðs.</a:t>
            </a:r>
            <a:endParaRPr lang="is-IS" dirty="0"/>
          </a:p>
        </p:txBody>
      </p:sp>
      <p:sp>
        <p:nvSpPr>
          <p:cNvPr id="3" name="Content Placeholder 2"/>
          <p:cNvSpPr>
            <a:spLocks noGrp="1"/>
          </p:cNvSpPr>
          <p:nvPr>
            <p:ph idx="1"/>
          </p:nvPr>
        </p:nvSpPr>
        <p:spPr>
          <a:xfrm>
            <a:off x="838200" y="1280160"/>
            <a:ext cx="10515600" cy="4896803"/>
          </a:xfrm>
        </p:spPr>
        <p:txBody>
          <a:bodyPr>
            <a:normAutofit/>
          </a:bodyPr>
          <a:lstStyle/>
          <a:p>
            <a:r>
              <a:rPr lang="is-IS" dirty="0" smtClean="0"/>
              <a:t>Hæstaréttardómur frá 2011 um rétt mat, </a:t>
            </a:r>
            <a:r>
              <a:rPr lang="is-IS" dirty="0" err="1" smtClean="0"/>
              <a:t>m.v</a:t>
            </a:r>
            <a:r>
              <a:rPr lang="is-IS" dirty="0" smtClean="0"/>
              <a:t>. verð 2007.</a:t>
            </a:r>
          </a:p>
          <a:p>
            <a:r>
              <a:rPr lang="is-IS" dirty="0" smtClean="0"/>
              <a:t>Álitaefni um álagningarstuðul. Tekjustofnalög 3. mgr. 3. gr.</a:t>
            </a:r>
          </a:p>
          <a:p>
            <a:pPr marL="0" indent="0">
              <a:buNone/>
            </a:pPr>
            <a:r>
              <a:rPr lang="is-IS" sz="2200" dirty="0" smtClean="0"/>
              <a:t>	</a:t>
            </a:r>
            <a:r>
              <a:rPr lang="is-IS" sz="2200" i="1" dirty="0" smtClean="0"/>
              <a:t>Sveitarstjórn ákveður fyrir lok árs skatthlutfall næsta árs innan þeirra marka sem 	greinir í a- og </a:t>
            </a:r>
            <a:r>
              <a:rPr lang="is-IS" sz="2200" i="1" dirty="0" err="1" smtClean="0"/>
              <a:t>c-lið</a:t>
            </a:r>
            <a:r>
              <a:rPr lang="is-IS" sz="2200" i="1" dirty="0" smtClean="0"/>
              <a:t>. Skatthlutfall skal vera sem hér segir: </a:t>
            </a:r>
          </a:p>
          <a:p>
            <a:pPr marL="0" indent="0">
              <a:buNone/>
            </a:pPr>
            <a:r>
              <a:rPr lang="is-IS" sz="2200" i="1" dirty="0" smtClean="0"/>
              <a:t>   a. 	Allt að 0,5% af fasteignamati:</a:t>
            </a:r>
          </a:p>
          <a:p>
            <a:pPr marL="0" indent="0">
              <a:buNone/>
            </a:pPr>
            <a:r>
              <a:rPr lang="is-IS" sz="2200" i="1" dirty="0" smtClean="0"/>
              <a:t>  	 </a:t>
            </a:r>
            <a:r>
              <a:rPr lang="is-IS" sz="2200" i="1" dirty="0" err="1" smtClean="0"/>
              <a:t>Íbúðir</a:t>
            </a:r>
            <a:r>
              <a:rPr lang="is-IS" sz="2200" i="1" dirty="0" smtClean="0"/>
              <a:t> og íbúðarhús ásamt lóðarréttindum, erfðafestulönd í dreifbýli og </a:t>
            </a:r>
            <a:r>
              <a:rPr lang="is-IS" sz="2200" i="1" u="sng" dirty="0" smtClean="0"/>
              <a:t>jarðeignir, </a:t>
            </a:r>
            <a:r>
              <a:rPr lang="is-IS" sz="2200" i="1" dirty="0" smtClean="0"/>
              <a:t>	</a:t>
            </a:r>
            <a:r>
              <a:rPr lang="is-IS" sz="2200" i="1" u="sng" dirty="0" smtClean="0"/>
              <a:t>útihús og mannvirki á bújörðum sem tengd eru landbúnaði</a:t>
            </a:r>
            <a:r>
              <a:rPr lang="is-IS" sz="2200" i="1" dirty="0" smtClean="0"/>
              <a:t>, hesthús, öll hlunnindi 	og sumarbústaðir ásamt lóðarréttindum.</a:t>
            </a:r>
          </a:p>
          <a:p>
            <a:pPr marL="0" indent="0">
              <a:buNone/>
            </a:pPr>
            <a:r>
              <a:rPr lang="is-IS" sz="2200" i="1" dirty="0" smtClean="0"/>
              <a:t>   b. ………</a:t>
            </a:r>
          </a:p>
          <a:p>
            <a:pPr marL="0" indent="0">
              <a:buNone/>
            </a:pPr>
            <a:r>
              <a:rPr lang="is-IS" sz="2200" i="1" dirty="0" smtClean="0"/>
              <a:t>   c. 	Allt að 1,32% af fasteignamati, ásamt lóðarréttindum:</a:t>
            </a:r>
          </a:p>
          <a:p>
            <a:pPr marL="0" indent="0">
              <a:buNone/>
            </a:pPr>
            <a:r>
              <a:rPr lang="is-IS" sz="2200" i="1" dirty="0" smtClean="0"/>
              <a:t>   	</a:t>
            </a:r>
            <a:r>
              <a:rPr lang="is-IS" sz="2200" i="1" u="sng" dirty="0" smtClean="0"/>
              <a:t>Allar aðrar fasteignir,</a:t>
            </a:r>
            <a:r>
              <a:rPr lang="is-IS" sz="2200" i="1" dirty="0" smtClean="0"/>
              <a:t> svo sem iðnaðar-, skrifstofu- og verslunarhúsnæði, 	fiskeldismannvirki, veiðihús og mannvirki sem </a:t>
            </a:r>
            <a:r>
              <a:rPr lang="is-IS" sz="2200" i="1" dirty="0" err="1" smtClean="0"/>
              <a:t>nýtt</a:t>
            </a:r>
            <a:r>
              <a:rPr lang="is-IS" sz="2200" i="1" dirty="0" smtClean="0"/>
              <a:t> eru fyrir ferðaþjónustu.</a:t>
            </a:r>
          </a:p>
          <a:p>
            <a:pPr marL="0" indent="0">
              <a:buNone/>
            </a:pPr>
            <a:endParaRPr lang="is-IS" sz="2200" dirty="0"/>
          </a:p>
        </p:txBody>
      </p:sp>
      <p:pic>
        <p:nvPicPr>
          <p:cNvPr id="4" name="Picture 3"/>
          <p:cNvPicPr>
            <a:picLocks noChangeAspect="1"/>
          </p:cNvPicPr>
          <p:nvPr/>
        </p:nvPicPr>
        <p:blipFill>
          <a:blip r:embed="rId3"/>
          <a:stretch>
            <a:fillRect/>
          </a:stretch>
        </p:blipFill>
        <p:spPr>
          <a:xfrm>
            <a:off x="288635" y="5610320"/>
            <a:ext cx="1985936" cy="952864"/>
          </a:xfrm>
          <a:prstGeom prst="rect">
            <a:avLst/>
          </a:prstGeom>
        </p:spPr>
      </p:pic>
    </p:spTree>
    <p:extLst>
      <p:ext uri="{BB962C8B-B14F-4D97-AF65-F5344CB8AC3E}">
        <p14:creationId xmlns:p14="http://schemas.microsoft.com/office/powerpoint/2010/main" val="24632204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5984"/>
          </a:xfrm>
          <a:noFill/>
        </p:spPr>
        <p:txBody>
          <a:bodyPr/>
          <a:lstStyle/>
          <a:p>
            <a:r>
              <a:rPr lang="is-IS" dirty="0" smtClean="0"/>
              <a:t>Fordæmisgildi</a:t>
            </a:r>
            <a:endParaRPr lang="is-IS" dirty="0"/>
          </a:p>
        </p:txBody>
      </p:sp>
      <p:sp>
        <p:nvSpPr>
          <p:cNvPr id="3" name="Content Placeholder 2"/>
          <p:cNvSpPr>
            <a:spLocks noGrp="1"/>
          </p:cNvSpPr>
          <p:nvPr>
            <p:ph idx="1"/>
          </p:nvPr>
        </p:nvSpPr>
        <p:spPr>
          <a:xfrm>
            <a:off x="838200" y="1280160"/>
            <a:ext cx="10515600" cy="4896803"/>
          </a:xfrm>
        </p:spPr>
        <p:txBody>
          <a:bodyPr>
            <a:normAutofit/>
          </a:bodyPr>
          <a:lstStyle/>
          <a:p>
            <a:r>
              <a:rPr lang="is-IS" dirty="0" smtClean="0"/>
              <a:t>Aðskilin vatnsréttindi skulu skráð í fasteignaskrá og metin til fasteignamats</a:t>
            </a:r>
          </a:p>
          <a:p>
            <a:pPr lvl="1"/>
            <a:r>
              <a:rPr lang="is-IS" dirty="0" smtClean="0"/>
              <a:t>Réttindi í notkun (Starfandi vatnsaflsvirkjanir)</a:t>
            </a:r>
          </a:p>
          <a:p>
            <a:pPr lvl="1"/>
            <a:r>
              <a:rPr lang="is-IS" dirty="0" smtClean="0"/>
              <a:t>Réttindi ekki í notkun (T.d. fyrrum ríkisjarðir) Óvissa um matsskyldu.</a:t>
            </a:r>
          </a:p>
          <a:p>
            <a:r>
              <a:rPr lang="is-IS" dirty="0" smtClean="0"/>
              <a:t>Vatnsréttindi sem fylgja jörðum/</a:t>
            </a:r>
            <a:r>
              <a:rPr lang="is-IS" dirty="0" err="1" smtClean="0"/>
              <a:t>lóðum</a:t>
            </a:r>
            <a:r>
              <a:rPr lang="is-IS" dirty="0"/>
              <a:t> </a:t>
            </a:r>
            <a:r>
              <a:rPr lang="is-IS" dirty="0" smtClean="0"/>
              <a:t>með virkjun skulu metin</a:t>
            </a:r>
          </a:p>
          <a:p>
            <a:pPr lvl="1"/>
            <a:r>
              <a:rPr lang="is-IS" dirty="0"/>
              <a:t>Slík réttindi yrðu ekki skráð sérstaklega í fasteignaskrá en væru metin sem eind fasteignar</a:t>
            </a:r>
            <a:r>
              <a:rPr lang="is-IS" dirty="0" smtClean="0"/>
              <a:t>.</a:t>
            </a:r>
          </a:p>
          <a:p>
            <a:pPr lvl="1"/>
            <a:r>
              <a:rPr lang="is-IS" dirty="0" smtClean="0"/>
              <a:t>Getur átt við um bæði heimarafstöðvar og stærri virkjanir</a:t>
            </a:r>
            <a:endParaRPr lang="is-IS" dirty="0"/>
          </a:p>
          <a:p>
            <a:r>
              <a:rPr lang="is-IS" dirty="0" smtClean="0"/>
              <a:t>Réttindi jafnan þinglýst inn á viðkomandi jörð í þinglýsingarbókum. </a:t>
            </a:r>
          </a:p>
          <a:p>
            <a:r>
              <a:rPr lang="is-IS" dirty="0"/>
              <a:t>Hversu umfangsmikið er verkefnið? </a:t>
            </a:r>
            <a:r>
              <a:rPr lang="is-IS" dirty="0" smtClean="0"/>
              <a:t>Leiðrétting v/100 ára! 1000 tilvik?</a:t>
            </a:r>
            <a:endParaRPr lang="is-IS" dirty="0"/>
          </a:p>
          <a:p>
            <a:endParaRPr lang="is-IS" dirty="0" smtClean="0"/>
          </a:p>
          <a:p>
            <a:pPr marL="0" indent="0">
              <a:buNone/>
            </a:pPr>
            <a:endParaRPr lang="is-IS" dirty="0" smtClean="0"/>
          </a:p>
        </p:txBody>
      </p:sp>
      <p:pic>
        <p:nvPicPr>
          <p:cNvPr id="4" name="Picture 3"/>
          <p:cNvPicPr>
            <a:picLocks noChangeAspect="1"/>
          </p:cNvPicPr>
          <p:nvPr/>
        </p:nvPicPr>
        <p:blipFill>
          <a:blip r:embed="rId3"/>
          <a:stretch>
            <a:fillRect/>
          </a:stretch>
        </p:blipFill>
        <p:spPr>
          <a:xfrm>
            <a:off x="288635" y="5610320"/>
            <a:ext cx="1985936" cy="952864"/>
          </a:xfrm>
          <a:prstGeom prst="rect">
            <a:avLst/>
          </a:prstGeom>
        </p:spPr>
      </p:pic>
    </p:spTree>
    <p:extLst>
      <p:ext uri="{BB962C8B-B14F-4D97-AF65-F5344CB8AC3E}">
        <p14:creationId xmlns:p14="http://schemas.microsoft.com/office/powerpoint/2010/main" val="29185553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515</TotalTime>
  <Words>1290</Words>
  <Application>Microsoft Office PowerPoint</Application>
  <PresentationFormat>Widescreen</PresentationFormat>
  <Paragraphs>127</Paragraphs>
  <Slides>13</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Hæstaréttardómur um fasteignamat vatnsréttinda</vt:lpstr>
      <vt:lpstr>Forsaga og málsmeðferð</vt:lpstr>
      <vt:lpstr>Forsaga og málsmeðferð</vt:lpstr>
      <vt:lpstr>Helstu álitaefni máls</vt:lpstr>
      <vt:lpstr>Helstu álitaefni máls</vt:lpstr>
      <vt:lpstr>Helstu álitaefni máls</vt:lpstr>
      <vt:lpstr>Staða máls Fljótsdalshéraðs.</vt:lpstr>
      <vt:lpstr>Staða máls Fljótsdalshéraðs.</vt:lpstr>
      <vt:lpstr>Fordæmisgildi</vt:lpstr>
      <vt:lpstr>Fordæmisgildi</vt:lpstr>
      <vt:lpstr>Fordæmisgildi</vt:lpstr>
      <vt:lpstr>Hvernig verður fasteignaskrá lagfærð? </vt:lpstr>
      <vt:lpstr>Hæstaréttardómur um fasteignamat vatnsréttinda</vt:lpstr>
    </vt:vector>
  </TitlesOfParts>
  <Company>Umsjá</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Hæstaréttardómur um fasteignamat vatnsréttinda</dc:title>
  <dc:creator>Jón Jónsson</dc:creator>
  <cp:lastModifiedBy>Snæbjörn Reynir Rafnsson</cp:lastModifiedBy>
  <cp:revision>40</cp:revision>
  <cp:lastPrinted>2015-10-14T13:19:06Z</cp:lastPrinted>
  <dcterms:created xsi:type="dcterms:W3CDTF">2015-10-12T15:01:50Z</dcterms:created>
  <dcterms:modified xsi:type="dcterms:W3CDTF">2017-01-22T19:58:15Z</dcterms:modified>
</cp:coreProperties>
</file>